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02" r:id="rId2"/>
    <p:sldId id="256" r:id="rId3"/>
    <p:sldId id="296" r:id="rId4"/>
    <p:sldId id="289" r:id="rId5"/>
    <p:sldId id="297" r:id="rId6"/>
    <p:sldId id="277" r:id="rId7"/>
    <p:sldId id="287" r:id="rId8"/>
    <p:sldId id="293" r:id="rId9"/>
    <p:sldId id="288" r:id="rId10"/>
    <p:sldId id="294" r:id="rId11"/>
    <p:sldId id="291" r:id="rId12"/>
    <p:sldId id="299" r:id="rId13"/>
    <p:sldId id="298" r:id="rId14"/>
    <p:sldId id="300" r:id="rId15"/>
    <p:sldId id="290" r:id="rId16"/>
    <p:sldId id="30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20C4BB-0485-4059-B41C-B5B1C91346B8}" v="12" dt="2020-11-23T14:32:28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67"/>
    <p:restoredTop sz="85422" autoAdjust="0"/>
  </p:normalViewPr>
  <p:slideViewPr>
    <p:cSldViewPr snapToGrid="0" snapToObjects="1">
      <p:cViewPr varScale="1">
        <p:scale>
          <a:sx n="97" d="100"/>
          <a:sy n="97" d="100"/>
        </p:scale>
        <p:origin x="75" y="2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8" d="100"/>
        <a:sy n="14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Wallace" userId="9db88e872b391eb6" providerId="LiveId" clId="{B220C4BB-0485-4059-B41C-B5B1C91346B8}"/>
    <pc:docChg chg="undo custSel addSld delSld modSld sldOrd">
      <pc:chgData name="Emma Wallace" userId="9db88e872b391eb6" providerId="LiveId" clId="{B220C4BB-0485-4059-B41C-B5B1C91346B8}" dt="2020-11-24T16:27:23.494" v="5653"/>
      <pc:docMkLst>
        <pc:docMk/>
      </pc:docMkLst>
      <pc:sldChg chg="delSp modSp mod">
        <pc:chgData name="Emma Wallace" userId="9db88e872b391eb6" providerId="LiveId" clId="{B220C4BB-0485-4059-B41C-B5B1C91346B8}" dt="2020-11-24T16:09:42.278" v="5563" actId="1076"/>
        <pc:sldMkLst>
          <pc:docMk/>
          <pc:sldMk cId="3485887305" sldId="256"/>
        </pc:sldMkLst>
        <pc:spChg chg="del mod">
          <ac:chgData name="Emma Wallace" userId="9db88e872b391eb6" providerId="LiveId" clId="{B220C4BB-0485-4059-B41C-B5B1C91346B8}" dt="2020-11-24T16:09:36.595" v="5562" actId="478"/>
          <ac:spMkLst>
            <pc:docMk/>
            <pc:sldMk cId="3485887305" sldId="256"/>
            <ac:spMk id="3" creationId="{BBC82B38-DACB-394C-8CA5-AD6675693E3F}"/>
          </ac:spMkLst>
        </pc:spChg>
        <pc:picChg chg="mod">
          <ac:chgData name="Emma Wallace" userId="9db88e872b391eb6" providerId="LiveId" clId="{B220C4BB-0485-4059-B41C-B5B1C91346B8}" dt="2020-11-24T16:09:42.278" v="5563" actId="1076"/>
          <ac:picMkLst>
            <pc:docMk/>
            <pc:sldMk cId="3485887305" sldId="256"/>
            <ac:picMk id="6" creationId="{6FA061B3-7425-A14C-9BF6-612A50F857DF}"/>
          </ac:picMkLst>
        </pc:picChg>
      </pc:sldChg>
      <pc:sldChg chg="del">
        <pc:chgData name="Emma Wallace" userId="9db88e872b391eb6" providerId="LiveId" clId="{B220C4BB-0485-4059-B41C-B5B1C91346B8}" dt="2020-11-23T11:10:24.583" v="1758" actId="2696"/>
        <pc:sldMkLst>
          <pc:docMk/>
          <pc:sldMk cId="3127741205" sldId="274"/>
        </pc:sldMkLst>
      </pc:sldChg>
      <pc:sldChg chg="modSp mod ord">
        <pc:chgData name="Emma Wallace" userId="9db88e872b391eb6" providerId="LiveId" clId="{B220C4BB-0485-4059-B41C-B5B1C91346B8}" dt="2020-11-23T11:14:15.175" v="1882" actId="20577"/>
        <pc:sldMkLst>
          <pc:docMk/>
          <pc:sldMk cId="749307149" sldId="277"/>
        </pc:sldMkLst>
        <pc:spChg chg="mod">
          <ac:chgData name="Emma Wallace" userId="9db88e872b391eb6" providerId="LiveId" clId="{B220C4BB-0485-4059-B41C-B5B1C91346B8}" dt="2020-11-23T10:48:44.290" v="773" actId="113"/>
          <ac:spMkLst>
            <pc:docMk/>
            <pc:sldMk cId="749307149" sldId="277"/>
            <ac:spMk id="2" creationId="{2C236421-525D-524D-9F2E-268B15A5FE18}"/>
          </ac:spMkLst>
        </pc:spChg>
        <pc:spChg chg="mod">
          <ac:chgData name="Emma Wallace" userId="9db88e872b391eb6" providerId="LiveId" clId="{B220C4BB-0485-4059-B41C-B5B1C91346B8}" dt="2020-11-23T11:14:15.175" v="1882" actId="20577"/>
          <ac:spMkLst>
            <pc:docMk/>
            <pc:sldMk cId="749307149" sldId="277"/>
            <ac:spMk id="3" creationId="{49FE03F0-F21F-FB42-AD21-7840AA1D8C40}"/>
          </ac:spMkLst>
        </pc:spChg>
      </pc:sldChg>
      <pc:sldChg chg="del">
        <pc:chgData name="Emma Wallace" userId="9db88e872b391eb6" providerId="LiveId" clId="{B220C4BB-0485-4059-B41C-B5B1C91346B8}" dt="2020-11-23T11:13:20.951" v="1830" actId="2696"/>
        <pc:sldMkLst>
          <pc:docMk/>
          <pc:sldMk cId="1464808254" sldId="283"/>
        </pc:sldMkLst>
      </pc:sldChg>
      <pc:sldChg chg="del">
        <pc:chgData name="Emma Wallace" userId="9db88e872b391eb6" providerId="LiveId" clId="{B220C4BB-0485-4059-B41C-B5B1C91346B8}" dt="2020-11-23T11:10:28.316" v="1759" actId="2696"/>
        <pc:sldMkLst>
          <pc:docMk/>
          <pc:sldMk cId="4245270433" sldId="285"/>
        </pc:sldMkLst>
      </pc:sldChg>
      <pc:sldChg chg="modSp mod ord">
        <pc:chgData name="Emma Wallace" userId="9db88e872b391eb6" providerId="LiveId" clId="{B220C4BB-0485-4059-B41C-B5B1C91346B8}" dt="2020-11-23T14:26:05.395" v="3866" actId="20577"/>
        <pc:sldMkLst>
          <pc:docMk/>
          <pc:sldMk cId="2038911191" sldId="287"/>
        </pc:sldMkLst>
        <pc:spChg chg="mod">
          <ac:chgData name="Emma Wallace" userId="9db88e872b391eb6" providerId="LiveId" clId="{B220C4BB-0485-4059-B41C-B5B1C91346B8}" dt="2020-11-23T10:51:18.496" v="1150" actId="113"/>
          <ac:spMkLst>
            <pc:docMk/>
            <pc:sldMk cId="2038911191" sldId="287"/>
            <ac:spMk id="2" creationId="{2C236421-525D-524D-9F2E-268B15A5FE18}"/>
          </ac:spMkLst>
        </pc:spChg>
        <pc:spChg chg="mod">
          <ac:chgData name="Emma Wallace" userId="9db88e872b391eb6" providerId="LiveId" clId="{B220C4BB-0485-4059-B41C-B5B1C91346B8}" dt="2020-11-23T14:26:05.395" v="3866" actId="20577"/>
          <ac:spMkLst>
            <pc:docMk/>
            <pc:sldMk cId="2038911191" sldId="287"/>
            <ac:spMk id="3" creationId="{49FE03F0-F21F-FB42-AD21-7840AA1D8C40}"/>
          </ac:spMkLst>
        </pc:spChg>
      </pc:sldChg>
      <pc:sldChg chg="addSp delSp modSp mod ord">
        <pc:chgData name="Emma Wallace" userId="9db88e872b391eb6" providerId="LiveId" clId="{B220C4BB-0485-4059-B41C-B5B1C91346B8}" dt="2020-11-23T14:26:38.409" v="3873" actId="1076"/>
        <pc:sldMkLst>
          <pc:docMk/>
          <pc:sldMk cId="926452677" sldId="288"/>
        </pc:sldMkLst>
        <pc:spChg chg="add del mod">
          <ac:chgData name="Emma Wallace" userId="9db88e872b391eb6" providerId="LiveId" clId="{B220C4BB-0485-4059-B41C-B5B1C91346B8}" dt="2020-11-23T11:09:27.788" v="1616" actId="931"/>
          <ac:spMkLst>
            <pc:docMk/>
            <pc:sldMk cId="926452677" sldId="288"/>
            <ac:spMk id="3" creationId="{3365F241-526B-46D6-AF94-C0A49D2E62AC}"/>
          </ac:spMkLst>
        </pc:spChg>
        <pc:spChg chg="mod">
          <ac:chgData name="Emma Wallace" userId="9db88e872b391eb6" providerId="LiveId" clId="{B220C4BB-0485-4059-B41C-B5B1C91346B8}" dt="2020-11-23T14:26:30.075" v="3872" actId="20577"/>
          <ac:spMkLst>
            <pc:docMk/>
            <pc:sldMk cId="926452677" sldId="288"/>
            <ac:spMk id="7" creationId="{9F0FE589-7147-BF4E-B3F5-3F03FDDE4AE9}"/>
          </ac:spMkLst>
        </pc:spChg>
        <pc:picChg chg="del">
          <ac:chgData name="Emma Wallace" userId="9db88e872b391eb6" providerId="LiveId" clId="{B220C4BB-0485-4059-B41C-B5B1C91346B8}" dt="2020-11-23T11:08:17.401" v="1612" actId="478"/>
          <ac:picMkLst>
            <pc:docMk/>
            <pc:sldMk cId="926452677" sldId="288"/>
            <ac:picMk id="5" creationId="{3D4D9EFA-451D-BC42-9D8F-2219A84939B0}"/>
          </ac:picMkLst>
        </pc:picChg>
        <pc:picChg chg="del">
          <ac:chgData name="Emma Wallace" userId="9db88e872b391eb6" providerId="LiveId" clId="{B220C4BB-0485-4059-B41C-B5B1C91346B8}" dt="2020-11-23T11:08:29.420" v="1615" actId="478"/>
          <ac:picMkLst>
            <pc:docMk/>
            <pc:sldMk cId="926452677" sldId="288"/>
            <ac:picMk id="9" creationId="{172BDC4B-61F2-1745-B8DC-022468485DD5}"/>
          </ac:picMkLst>
        </pc:picChg>
        <pc:picChg chg="add mod">
          <ac:chgData name="Emma Wallace" userId="9db88e872b391eb6" providerId="LiveId" clId="{B220C4BB-0485-4059-B41C-B5B1C91346B8}" dt="2020-11-23T14:26:38.409" v="3873" actId="1076"/>
          <ac:picMkLst>
            <pc:docMk/>
            <pc:sldMk cId="926452677" sldId="288"/>
            <ac:picMk id="10" creationId="{388B5646-1E8C-4655-B866-D920F3B5E62C}"/>
          </ac:picMkLst>
        </pc:picChg>
        <pc:picChg chg="del">
          <ac:chgData name="Emma Wallace" userId="9db88e872b391eb6" providerId="LiveId" clId="{B220C4BB-0485-4059-B41C-B5B1C91346B8}" dt="2020-11-23T11:08:22.531" v="1613" actId="478"/>
          <ac:picMkLst>
            <pc:docMk/>
            <pc:sldMk cId="926452677" sldId="288"/>
            <ac:picMk id="13" creationId="{390FB6DA-84F7-A844-AC53-9C9E4652248D}"/>
          </ac:picMkLst>
        </pc:picChg>
        <pc:picChg chg="del">
          <ac:chgData name="Emma Wallace" userId="9db88e872b391eb6" providerId="LiveId" clId="{B220C4BB-0485-4059-B41C-B5B1C91346B8}" dt="2020-11-23T11:08:26.311" v="1614" actId="478"/>
          <ac:picMkLst>
            <pc:docMk/>
            <pc:sldMk cId="926452677" sldId="288"/>
            <ac:picMk id="18" creationId="{EBE99422-461E-0647-B79F-440ED30EE5EB}"/>
          </ac:picMkLst>
        </pc:picChg>
      </pc:sldChg>
      <pc:sldChg chg="delSp modSp mod ord">
        <pc:chgData name="Emma Wallace" userId="9db88e872b391eb6" providerId="LiveId" clId="{B220C4BB-0485-4059-B41C-B5B1C91346B8}" dt="2020-11-24T16:10:05.476" v="5588" actId="20577"/>
        <pc:sldMkLst>
          <pc:docMk/>
          <pc:sldMk cId="921337705" sldId="289"/>
        </pc:sldMkLst>
        <pc:spChg chg="mod">
          <ac:chgData name="Emma Wallace" userId="9db88e872b391eb6" providerId="LiveId" clId="{B220C4BB-0485-4059-B41C-B5B1C91346B8}" dt="2020-11-23T10:48:49.592" v="774" actId="113"/>
          <ac:spMkLst>
            <pc:docMk/>
            <pc:sldMk cId="921337705" sldId="289"/>
            <ac:spMk id="2" creationId="{DA882922-F869-3744-A99A-CE3098AB4DBB}"/>
          </ac:spMkLst>
        </pc:spChg>
        <pc:spChg chg="mod">
          <ac:chgData name="Emma Wallace" userId="9db88e872b391eb6" providerId="LiveId" clId="{B220C4BB-0485-4059-B41C-B5B1C91346B8}" dt="2020-11-24T16:10:05.476" v="5588" actId="20577"/>
          <ac:spMkLst>
            <pc:docMk/>
            <pc:sldMk cId="921337705" sldId="289"/>
            <ac:spMk id="4" creationId="{815AEF1C-A49B-3C47-960D-1B6564B8FEFC}"/>
          </ac:spMkLst>
        </pc:spChg>
        <pc:picChg chg="del">
          <ac:chgData name="Emma Wallace" userId="9db88e872b391eb6" providerId="LiveId" clId="{B220C4BB-0485-4059-B41C-B5B1C91346B8}" dt="2020-11-23T10:41:36.006" v="80" actId="478"/>
          <ac:picMkLst>
            <pc:docMk/>
            <pc:sldMk cId="921337705" sldId="289"/>
            <ac:picMk id="6" creationId="{737E7264-FF8C-4062-8D24-76B45E341F0B}"/>
          </ac:picMkLst>
        </pc:picChg>
        <pc:picChg chg="del">
          <ac:chgData name="Emma Wallace" userId="9db88e872b391eb6" providerId="LiveId" clId="{B220C4BB-0485-4059-B41C-B5B1C91346B8}" dt="2020-11-23T10:41:34.725" v="79" actId="478"/>
          <ac:picMkLst>
            <pc:docMk/>
            <pc:sldMk cId="921337705" sldId="289"/>
            <ac:picMk id="1028" creationId="{4464B882-AED1-41BF-B325-A5460F477168}"/>
          </ac:picMkLst>
        </pc:picChg>
      </pc:sldChg>
      <pc:sldChg chg="addSp delSp modSp mod">
        <pc:chgData name="Emma Wallace" userId="9db88e872b391eb6" providerId="LiveId" clId="{B220C4BB-0485-4059-B41C-B5B1C91346B8}" dt="2020-11-23T14:30:16.782" v="4072" actId="5793"/>
        <pc:sldMkLst>
          <pc:docMk/>
          <pc:sldMk cId="3864103094" sldId="290"/>
        </pc:sldMkLst>
        <pc:spChg chg="add mod">
          <ac:chgData name="Emma Wallace" userId="9db88e872b391eb6" providerId="LiveId" clId="{B220C4BB-0485-4059-B41C-B5B1C91346B8}" dt="2020-11-23T14:30:16.782" v="4072" actId="5793"/>
          <ac:spMkLst>
            <pc:docMk/>
            <pc:sldMk cId="3864103094" sldId="290"/>
            <ac:spMk id="3" creationId="{D28E7B72-298F-47C0-B2B4-7338F8D0315E}"/>
          </ac:spMkLst>
        </pc:spChg>
        <pc:spChg chg="mod">
          <ac:chgData name="Emma Wallace" userId="9db88e872b391eb6" providerId="LiveId" clId="{B220C4BB-0485-4059-B41C-B5B1C91346B8}" dt="2020-11-23T14:29:01.092" v="3933" actId="113"/>
          <ac:spMkLst>
            <pc:docMk/>
            <pc:sldMk cId="3864103094" sldId="290"/>
            <ac:spMk id="7" creationId="{9F0FE589-7147-BF4E-B3F5-3F03FDDE4AE9}"/>
          </ac:spMkLst>
        </pc:spChg>
        <pc:picChg chg="mod">
          <ac:chgData name="Emma Wallace" userId="9db88e872b391eb6" providerId="LiveId" clId="{B220C4BB-0485-4059-B41C-B5B1C91346B8}" dt="2020-11-23T14:23:52.922" v="3740" actId="1076"/>
          <ac:picMkLst>
            <pc:docMk/>
            <pc:sldMk cId="3864103094" sldId="290"/>
            <ac:picMk id="8" creationId="{C94B992A-CE8D-4D87-BD39-DEC6BF8DD5C6}"/>
          </ac:picMkLst>
        </pc:picChg>
        <pc:picChg chg="del">
          <ac:chgData name="Emma Wallace" userId="9db88e872b391eb6" providerId="LiveId" clId="{B220C4BB-0485-4059-B41C-B5B1C91346B8}" dt="2020-11-23T14:21:58.278" v="3494" actId="478"/>
          <ac:picMkLst>
            <pc:docMk/>
            <pc:sldMk cId="3864103094" sldId="290"/>
            <ac:picMk id="10" creationId="{28A49FE1-78DC-E14F-95A0-6BBF192BAE43}"/>
          </ac:picMkLst>
        </pc:picChg>
        <pc:picChg chg="del">
          <ac:chgData name="Emma Wallace" userId="9db88e872b391eb6" providerId="LiveId" clId="{B220C4BB-0485-4059-B41C-B5B1C91346B8}" dt="2020-11-23T14:22:01.732" v="3495" actId="478"/>
          <ac:picMkLst>
            <pc:docMk/>
            <pc:sldMk cId="3864103094" sldId="290"/>
            <ac:picMk id="14" creationId="{83F7D186-B763-5147-B231-BC4F3F60DA7C}"/>
          </ac:picMkLst>
        </pc:picChg>
        <pc:picChg chg="del">
          <ac:chgData name="Emma Wallace" userId="9db88e872b391eb6" providerId="LiveId" clId="{B220C4BB-0485-4059-B41C-B5B1C91346B8}" dt="2020-11-23T14:22:05.448" v="3496" actId="478"/>
          <ac:picMkLst>
            <pc:docMk/>
            <pc:sldMk cId="3864103094" sldId="290"/>
            <ac:picMk id="16" creationId="{E7F402BA-9E25-AF40-8626-123A4854329B}"/>
          </ac:picMkLst>
        </pc:picChg>
      </pc:sldChg>
      <pc:sldChg chg="addSp delSp modSp mod ord">
        <pc:chgData name="Emma Wallace" userId="9db88e872b391eb6" providerId="LiveId" clId="{B220C4BB-0485-4059-B41C-B5B1C91346B8}" dt="2020-11-23T14:15:17.079" v="2837" actId="113"/>
        <pc:sldMkLst>
          <pc:docMk/>
          <pc:sldMk cId="2405318828" sldId="291"/>
        </pc:sldMkLst>
        <pc:spChg chg="del mod">
          <ac:chgData name="Emma Wallace" userId="9db88e872b391eb6" providerId="LiveId" clId="{B220C4BB-0485-4059-B41C-B5B1C91346B8}" dt="2020-11-23T14:14:24.746" v="2801" actId="478"/>
          <ac:spMkLst>
            <pc:docMk/>
            <pc:sldMk cId="2405318828" sldId="291"/>
            <ac:spMk id="2" creationId="{2C236421-525D-524D-9F2E-268B15A5FE18}"/>
          </ac:spMkLst>
        </pc:spChg>
        <pc:spChg chg="mod">
          <ac:chgData name="Emma Wallace" userId="9db88e872b391eb6" providerId="LiveId" clId="{B220C4BB-0485-4059-B41C-B5B1C91346B8}" dt="2020-11-23T14:15:17.079" v="2837" actId="113"/>
          <ac:spMkLst>
            <pc:docMk/>
            <pc:sldMk cId="2405318828" sldId="291"/>
            <ac:spMk id="3" creationId="{49FE03F0-F21F-FB42-AD21-7840AA1D8C40}"/>
          </ac:spMkLst>
        </pc:spChg>
        <pc:spChg chg="add del mod">
          <ac:chgData name="Emma Wallace" userId="9db88e872b391eb6" providerId="LiveId" clId="{B220C4BB-0485-4059-B41C-B5B1C91346B8}" dt="2020-11-23T14:14:26.552" v="2802" actId="478"/>
          <ac:spMkLst>
            <pc:docMk/>
            <pc:sldMk cId="2405318828" sldId="291"/>
            <ac:spMk id="5" creationId="{C741819F-8D43-447F-9385-57B376AECC6C}"/>
          </ac:spMkLst>
        </pc:spChg>
      </pc:sldChg>
      <pc:sldChg chg="addSp delSp modSp del mod ord">
        <pc:chgData name="Emma Wallace" userId="9db88e872b391eb6" providerId="LiveId" clId="{B220C4BB-0485-4059-B41C-B5B1C91346B8}" dt="2020-11-23T14:27:54.146" v="3932" actId="2696"/>
        <pc:sldMkLst>
          <pc:docMk/>
          <pc:sldMk cId="3768390095" sldId="292"/>
        </pc:sldMkLst>
        <pc:spChg chg="mod">
          <ac:chgData name="Emma Wallace" userId="9db88e872b391eb6" providerId="LiveId" clId="{B220C4BB-0485-4059-B41C-B5B1C91346B8}" dt="2020-11-23T11:11:35.043" v="1813" actId="113"/>
          <ac:spMkLst>
            <pc:docMk/>
            <pc:sldMk cId="3768390095" sldId="292"/>
            <ac:spMk id="2" creationId="{2C236421-525D-524D-9F2E-268B15A5FE18}"/>
          </ac:spMkLst>
        </pc:spChg>
        <pc:spChg chg="add del">
          <ac:chgData name="Emma Wallace" userId="9db88e872b391eb6" providerId="LiveId" clId="{B220C4BB-0485-4059-B41C-B5B1C91346B8}" dt="2020-11-23T11:11:08.991" v="1806" actId="478"/>
          <ac:spMkLst>
            <pc:docMk/>
            <pc:sldMk cId="3768390095" sldId="292"/>
            <ac:spMk id="3" creationId="{49FE03F0-F21F-FB42-AD21-7840AA1D8C40}"/>
          </ac:spMkLst>
        </pc:spChg>
        <pc:spChg chg="del">
          <ac:chgData name="Emma Wallace" userId="9db88e872b391eb6" providerId="LiveId" clId="{B220C4BB-0485-4059-B41C-B5B1C91346B8}" dt="2020-11-23T11:10:51.800" v="1803" actId="478"/>
          <ac:spMkLst>
            <pc:docMk/>
            <pc:sldMk cId="3768390095" sldId="292"/>
            <ac:spMk id="4" creationId="{9E8AAD89-6BED-4F16-976A-FEAD668CFBEA}"/>
          </ac:spMkLst>
        </pc:spChg>
        <pc:spChg chg="add del mod">
          <ac:chgData name="Emma Wallace" userId="9db88e872b391eb6" providerId="LiveId" clId="{B220C4BB-0485-4059-B41C-B5B1C91346B8}" dt="2020-11-23T11:11:08.991" v="1806" actId="478"/>
          <ac:spMkLst>
            <pc:docMk/>
            <pc:sldMk cId="3768390095" sldId="292"/>
            <ac:spMk id="7" creationId="{239CB683-0AD5-471E-B070-852CF1D74E2C}"/>
          </ac:spMkLst>
        </pc:spChg>
        <pc:spChg chg="add del">
          <ac:chgData name="Emma Wallace" userId="9db88e872b391eb6" providerId="LiveId" clId="{B220C4BB-0485-4059-B41C-B5B1C91346B8}" dt="2020-11-23T11:11:16.712" v="1809" actId="478"/>
          <ac:spMkLst>
            <pc:docMk/>
            <pc:sldMk cId="3768390095" sldId="292"/>
            <ac:spMk id="8" creationId="{E721D168-4AD1-443B-BBE9-8A864BE7B268}"/>
          </ac:spMkLst>
        </pc:spChg>
        <pc:spChg chg="del">
          <ac:chgData name="Emma Wallace" userId="9db88e872b391eb6" providerId="LiveId" clId="{B220C4BB-0485-4059-B41C-B5B1C91346B8}" dt="2020-11-23T11:11:13.936" v="1808" actId="478"/>
          <ac:spMkLst>
            <pc:docMk/>
            <pc:sldMk cId="3768390095" sldId="292"/>
            <ac:spMk id="12" creationId="{56E826BB-9ECE-42B9-BCA2-63C1644BC474}"/>
          </ac:spMkLst>
        </pc:spChg>
        <pc:picChg chg="mod">
          <ac:chgData name="Emma Wallace" userId="9db88e872b391eb6" providerId="LiveId" clId="{B220C4BB-0485-4059-B41C-B5B1C91346B8}" dt="2020-11-23T11:11:27.124" v="1812" actId="1076"/>
          <ac:picMkLst>
            <pc:docMk/>
            <pc:sldMk cId="3768390095" sldId="292"/>
            <ac:picMk id="6" creationId="{2F82604C-2AD8-4D25-B80E-9520CA84E3E3}"/>
          </ac:picMkLst>
        </pc:picChg>
        <pc:picChg chg="mod">
          <ac:chgData name="Emma Wallace" userId="9db88e872b391eb6" providerId="LiveId" clId="{B220C4BB-0485-4059-B41C-B5B1C91346B8}" dt="2020-11-23T11:11:24.228" v="1811" actId="1076"/>
          <ac:picMkLst>
            <pc:docMk/>
            <pc:sldMk cId="3768390095" sldId="292"/>
            <ac:picMk id="10" creationId="{4F9EDE16-DB1A-4F7D-B799-500E455C76AC}"/>
          </ac:picMkLst>
        </pc:picChg>
        <pc:picChg chg="mod">
          <ac:chgData name="Emma Wallace" userId="9db88e872b391eb6" providerId="LiveId" clId="{B220C4BB-0485-4059-B41C-B5B1C91346B8}" dt="2020-11-23T11:11:21.809" v="1810" actId="1076"/>
          <ac:picMkLst>
            <pc:docMk/>
            <pc:sldMk cId="3768390095" sldId="292"/>
            <ac:picMk id="14" creationId="{96C33A2D-4723-43DA-99E9-E0C2341D9077}"/>
          </ac:picMkLst>
        </pc:picChg>
      </pc:sldChg>
      <pc:sldChg chg="modSp add mod">
        <pc:chgData name="Emma Wallace" userId="9db88e872b391eb6" providerId="LiveId" clId="{B220C4BB-0485-4059-B41C-B5B1C91346B8}" dt="2020-11-24T16:25:23.793" v="5601" actId="20577"/>
        <pc:sldMkLst>
          <pc:docMk/>
          <pc:sldMk cId="3078297116" sldId="293"/>
        </pc:sldMkLst>
        <pc:spChg chg="mod">
          <ac:chgData name="Emma Wallace" userId="9db88e872b391eb6" providerId="LiveId" clId="{B220C4BB-0485-4059-B41C-B5B1C91346B8}" dt="2020-11-23T11:16:28.366" v="2277" actId="20577"/>
          <ac:spMkLst>
            <pc:docMk/>
            <pc:sldMk cId="3078297116" sldId="293"/>
            <ac:spMk id="2" creationId="{2C236421-525D-524D-9F2E-268B15A5FE18}"/>
          </ac:spMkLst>
        </pc:spChg>
        <pc:spChg chg="mod">
          <ac:chgData name="Emma Wallace" userId="9db88e872b391eb6" providerId="LiveId" clId="{B220C4BB-0485-4059-B41C-B5B1C91346B8}" dt="2020-11-24T16:25:23.793" v="5601" actId="20577"/>
          <ac:spMkLst>
            <pc:docMk/>
            <pc:sldMk cId="3078297116" sldId="293"/>
            <ac:spMk id="3" creationId="{49FE03F0-F21F-FB42-AD21-7840AA1D8C40}"/>
          </ac:spMkLst>
        </pc:spChg>
      </pc:sldChg>
      <pc:sldChg chg="modSp add mod ord">
        <pc:chgData name="Emma Wallace" userId="9db88e872b391eb6" providerId="LiveId" clId="{B220C4BB-0485-4059-B41C-B5B1C91346B8}" dt="2020-11-23T14:40:33.348" v="5560"/>
        <pc:sldMkLst>
          <pc:docMk/>
          <pc:sldMk cId="3855499374" sldId="294"/>
        </pc:sldMkLst>
        <pc:spChg chg="mod">
          <ac:chgData name="Emma Wallace" userId="9db88e872b391eb6" providerId="LiveId" clId="{B220C4BB-0485-4059-B41C-B5B1C91346B8}" dt="2020-11-23T11:18:32.873" v="2568" actId="113"/>
          <ac:spMkLst>
            <pc:docMk/>
            <pc:sldMk cId="3855499374" sldId="294"/>
            <ac:spMk id="3" creationId="{49FE03F0-F21F-FB42-AD21-7840AA1D8C40}"/>
          </ac:spMkLst>
        </pc:spChg>
      </pc:sldChg>
      <pc:sldChg chg="modSp new del mod">
        <pc:chgData name="Emma Wallace" userId="9db88e872b391eb6" providerId="LiveId" clId="{B220C4BB-0485-4059-B41C-B5B1C91346B8}" dt="2020-11-23T14:11:11.939" v="2640" actId="2696"/>
        <pc:sldMkLst>
          <pc:docMk/>
          <pc:sldMk cId="4216761225" sldId="295"/>
        </pc:sldMkLst>
        <pc:spChg chg="mod">
          <ac:chgData name="Emma Wallace" userId="9db88e872b391eb6" providerId="LiveId" clId="{B220C4BB-0485-4059-B41C-B5B1C91346B8}" dt="2020-11-23T14:10:30.166" v="2607" actId="20577"/>
          <ac:spMkLst>
            <pc:docMk/>
            <pc:sldMk cId="4216761225" sldId="295"/>
            <ac:spMk id="2" creationId="{92AF01CB-BF9F-436B-8266-E608F9E9A47E}"/>
          </ac:spMkLst>
        </pc:spChg>
      </pc:sldChg>
      <pc:sldChg chg="modSp add mod">
        <pc:chgData name="Emma Wallace" userId="9db88e872b391eb6" providerId="LiveId" clId="{B220C4BB-0485-4059-B41C-B5B1C91346B8}" dt="2020-11-23T14:11:21.049" v="2641" actId="1076"/>
        <pc:sldMkLst>
          <pc:docMk/>
          <pc:sldMk cId="3854893561" sldId="296"/>
        </pc:sldMkLst>
        <pc:spChg chg="mod">
          <ac:chgData name="Emma Wallace" userId="9db88e872b391eb6" providerId="LiveId" clId="{B220C4BB-0485-4059-B41C-B5B1C91346B8}" dt="2020-11-23T14:11:05.650" v="2639" actId="20577"/>
          <ac:spMkLst>
            <pc:docMk/>
            <pc:sldMk cId="3854893561" sldId="296"/>
            <ac:spMk id="3" creationId="{BBC82B38-DACB-394C-8CA5-AD6675693E3F}"/>
          </ac:spMkLst>
        </pc:spChg>
        <pc:picChg chg="mod">
          <ac:chgData name="Emma Wallace" userId="9db88e872b391eb6" providerId="LiveId" clId="{B220C4BB-0485-4059-B41C-B5B1C91346B8}" dt="2020-11-23T14:11:21.049" v="2641" actId="1076"/>
          <ac:picMkLst>
            <pc:docMk/>
            <pc:sldMk cId="3854893561" sldId="296"/>
            <ac:picMk id="6" creationId="{6FA061B3-7425-A14C-9BF6-612A50F857DF}"/>
          </ac:picMkLst>
        </pc:picChg>
      </pc:sldChg>
      <pc:sldChg chg="modSp add mod ord">
        <pc:chgData name="Emma Wallace" userId="9db88e872b391eb6" providerId="LiveId" clId="{B220C4BB-0485-4059-B41C-B5B1C91346B8}" dt="2020-11-23T14:12:30.269" v="2692" actId="20577"/>
        <pc:sldMkLst>
          <pc:docMk/>
          <pc:sldMk cId="2875364767" sldId="297"/>
        </pc:sldMkLst>
        <pc:spChg chg="mod">
          <ac:chgData name="Emma Wallace" userId="9db88e872b391eb6" providerId="LiveId" clId="{B220C4BB-0485-4059-B41C-B5B1C91346B8}" dt="2020-11-23T14:12:30.269" v="2692" actId="20577"/>
          <ac:spMkLst>
            <pc:docMk/>
            <pc:sldMk cId="2875364767" sldId="297"/>
            <ac:spMk id="3" creationId="{BBC82B38-DACB-394C-8CA5-AD6675693E3F}"/>
          </ac:spMkLst>
        </pc:spChg>
      </pc:sldChg>
      <pc:sldChg chg="modSp add mod">
        <pc:chgData name="Emma Wallace" userId="9db88e872b391eb6" providerId="LiveId" clId="{B220C4BB-0485-4059-B41C-B5B1C91346B8}" dt="2020-11-23T14:40:26.448" v="5558" actId="27636"/>
        <pc:sldMkLst>
          <pc:docMk/>
          <pc:sldMk cId="2912554619" sldId="298"/>
        </pc:sldMkLst>
        <pc:spChg chg="mod">
          <ac:chgData name="Emma Wallace" userId="9db88e872b391eb6" providerId="LiveId" clId="{B220C4BB-0485-4059-B41C-B5B1C91346B8}" dt="2020-11-23T14:20:10.899" v="3406" actId="20577"/>
          <ac:spMkLst>
            <pc:docMk/>
            <pc:sldMk cId="2912554619" sldId="298"/>
            <ac:spMk id="2" creationId="{2C236421-525D-524D-9F2E-268B15A5FE18}"/>
          </ac:spMkLst>
        </pc:spChg>
        <pc:spChg chg="mod">
          <ac:chgData name="Emma Wallace" userId="9db88e872b391eb6" providerId="LiveId" clId="{B220C4BB-0485-4059-B41C-B5B1C91346B8}" dt="2020-11-23T14:40:26.448" v="5558" actId="27636"/>
          <ac:spMkLst>
            <pc:docMk/>
            <pc:sldMk cId="2912554619" sldId="298"/>
            <ac:spMk id="3" creationId="{49FE03F0-F21F-FB42-AD21-7840AA1D8C40}"/>
          </ac:spMkLst>
        </pc:spChg>
      </pc:sldChg>
      <pc:sldChg chg="modSp add mod">
        <pc:chgData name="Emma Wallace" userId="9db88e872b391eb6" providerId="LiveId" clId="{B220C4BB-0485-4059-B41C-B5B1C91346B8}" dt="2020-11-23T14:19:59.518" v="3381" actId="20577"/>
        <pc:sldMkLst>
          <pc:docMk/>
          <pc:sldMk cId="3546618028" sldId="299"/>
        </pc:sldMkLst>
        <pc:spChg chg="mod">
          <ac:chgData name="Emma Wallace" userId="9db88e872b391eb6" providerId="LiveId" clId="{B220C4BB-0485-4059-B41C-B5B1C91346B8}" dt="2020-11-23T14:19:59.518" v="3381" actId="20577"/>
          <ac:spMkLst>
            <pc:docMk/>
            <pc:sldMk cId="3546618028" sldId="299"/>
            <ac:spMk id="3" creationId="{49FE03F0-F21F-FB42-AD21-7840AA1D8C40}"/>
          </ac:spMkLst>
        </pc:spChg>
      </pc:sldChg>
      <pc:sldChg chg="modSp add mod ord">
        <pc:chgData name="Emma Wallace" userId="9db88e872b391eb6" providerId="LiveId" clId="{B220C4BB-0485-4059-B41C-B5B1C91346B8}" dt="2020-11-23T14:21:27.036" v="3493" actId="20577"/>
        <pc:sldMkLst>
          <pc:docMk/>
          <pc:sldMk cId="4241391742" sldId="300"/>
        </pc:sldMkLst>
        <pc:spChg chg="mod">
          <ac:chgData name="Emma Wallace" userId="9db88e872b391eb6" providerId="LiveId" clId="{B220C4BB-0485-4059-B41C-B5B1C91346B8}" dt="2020-11-23T14:21:27.036" v="3493" actId="20577"/>
          <ac:spMkLst>
            <pc:docMk/>
            <pc:sldMk cId="4241391742" sldId="300"/>
            <ac:spMk id="3" creationId="{BBC82B38-DACB-394C-8CA5-AD6675693E3F}"/>
          </ac:spMkLst>
        </pc:spChg>
      </pc:sldChg>
      <pc:sldChg chg="addSp delSp modSp add mod">
        <pc:chgData name="Emma Wallace" userId="9db88e872b391eb6" providerId="LiveId" clId="{B220C4BB-0485-4059-B41C-B5B1C91346B8}" dt="2020-11-23T14:32:23.125" v="4347" actId="1076"/>
        <pc:sldMkLst>
          <pc:docMk/>
          <pc:sldMk cId="580196151" sldId="301"/>
        </pc:sldMkLst>
        <pc:spChg chg="mod">
          <ac:chgData name="Emma Wallace" userId="9db88e872b391eb6" providerId="LiveId" clId="{B220C4BB-0485-4059-B41C-B5B1C91346B8}" dt="2020-11-23T14:32:03.961" v="4340" actId="6549"/>
          <ac:spMkLst>
            <pc:docMk/>
            <pc:sldMk cId="580196151" sldId="301"/>
            <ac:spMk id="3" creationId="{D28E7B72-298F-47C0-B2B4-7338F8D0315E}"/>
          </ac:spMkLst>
        </pc:spChg>
        <pc:spChg chg="del mod">
          <ac:chgData name="Emma Wallace" userId="9db88e872b391eb6" providerId="LiveId" clId="{B220C4BB-0485-4059-B41C-B5B1C91346B8}" dt="2020-11-23T14:32:20.988" v="4346" actId="478"/>
          <ac:spMkLst>
            <pc:docMk/>
            <pc:sldMk cId="580196151" sldId="301"/>
            <ac:spMk id="7" creationId="{9F0FE589-7147-BF4E-B3F5-3F03FDDE4AE9}"/>
          </ac:spMkLst>
        </pc:spChg>
        <pc:picChg chg="add mod">
          <ac:chgData name="Emma Wallace" userId="9db88e872b391eb6" providerId="LiveId" clId="{B220C4BB-0485-4059-B41C-B5B1C91346B8}" dt="2020-11-23T14:32:23.125" v="4347" actId="1076"/>
          <ac:picMkLst>
            <pc:docMk/>
            <pc:sldMk cId="580196151" sldId="301"/>
            <ac:picMk id="5" creationId="{8A2D9D8D-32CF-47BC-ACE9-9A825805D769}"/>
          </ac:picMkLst>
        </pc:picChg>
        <pc:picChg chg="del">
          <ac:chgData name="Emma Wallace" userId="9db88e872b391eb6" providerId="LiveId" clId="{B220C4BB-0485-4059-B41C-B5B1C91346B8}" dt="2020-11-23T14:31:46.233" v="4338" actId="478"/>
          <ac:picMkLst>
            <pc:docMk/>
            <pc:sldMk cId="580196151" sldId="301"/>
            <ac:picMk id="8" creationId="{C94B992A-CE8D-4D87-BD39-DEC6BF8DD5C6}"/>
          </ac:picMkLst>
        </pc:picChg>
      </pc:sldChg>
      <pc:sldChg chg="addSp delSp modSp add mod ord">
        <pc:chgData name="Emma Wallace" userId="9db88e872b391eb6" providerId="LiveId" clId="{B220C4BB-0485-4059-B41C-B5B1C91346B8}" dt="2020-11-24T16:27:23.494" v="5653"/>
        <pc:sldMkLst>
          <pc:docMk/>
          <pc:sldMk cId="82553694" sldId="302"/>
        </pc:sldMkLst>
        <pc:spChg chg="mod">
          <ac:chgData name="Emma Wallace" userId="9db88e872b391eb6" providerId="LiveId" clId="{B220C4BB-0485-4059-B41C-B5B1C91346B8}" dt="2020-11-24T16:27:05.304" v="5651" actId="20577"/>
          <ac:spMkLst>
            <pc:docMk/>
            <pc:sldMk cId="82553694" sldId="302"/>
            <ac:spMk id="3" creationId="{D28E7B72-298F-47C0-B2B4-7338F8D0315E}"/>
          </ac:spMkLst>
        </pc:spChg>
        <pc:spChg chg="add del mod">
          <ac:chgData name="Emma Wallace" userId="9db88e872b391eb6" providerId="LiveId" clId="{B220C4BB-0485-4059-B41C-B5B1C91346B8}" dt="2020-11-23T14:32:44.724" v="4352" actId="478"/>
          <ac:spMkLst>
            <pc:docMk/>
            <pc:sldMk cId="82553694" sldId="302"/>
            <ac:spMk id="4" creationId="{A744D4AD-C3DC-4CC8-9A65-FCD757BA7379}"/>
          </ac:spMkLst>
        </pc:spChg>
        <pc:spChg chg="del">
          <ac:chgData name="Emma Wallace" userId="9db88e872b391eb6" providerId="LiveId" clId="{B220C4BB-0485-4059-B41C-B5B1C91346B8}" dt="2020-11-23T14:32:40.729" v="4351" actId="478"/>
          <ac:spMkLst>
            <pc:docMk/>
            <pc:sldMk cId="82553694" sldId="302"/>
            <ac:spMk id="7" creationId="{9F0FE589-7147-BF4E-B3F5-3F03FDDE4AE9}"/>
          </ac:spMkLst>
        </pc:spChg>
        <pc:picChg chg="del">
          <ac:chgData name="Emma Wallace" userId="9db88e872b391eb6" providerId="LiveId" clId="{B220C4BB-0485-4059-B41C-B5B1C91346B8}" dt="2020-11-23T14:32:57.677" v="4356" actId="478"/>
          <ac:picMkLst>
            <pc:docMk/>
            <pc:sldMk cId="82553694" sldId="302"/>
            <ac:picMk id="8" creationId="{C94B992A-CE8D-4D87-BD39-DEC6BF8DD5C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C184F-64AD-274E-8DE5-73708DCF751E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EFFB4-BC36-AF40-8E84-782A4EDF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9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EFFB4-BC36-AF40-8E84-782A4EDF6D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5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EFFB4-BC36-AF40-8E84-782A4EDF6D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32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EFFB4-BC36-AF40-8E84-782A4EDF6D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EFFB4-BC36-AF40-8E84-782A4EDF6D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09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EFFB4-BC36-AF40-8E84-782A4EDF6D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72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EFFB4-BC36-AF40-8E84-782A4EDF6D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71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EFFB4-BC36-AF40-8E84-782A4EDF6D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68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EFFB4-BC36-AF40-8E84-782A4EDF6D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37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EFFB4-BC36-AF40-8E84-782A4EDF6D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BAC6D-F223-A640-B44C-C22BB42A71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latin typeface="Helvetica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3C706-1377-7341-A931-ACC950984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BBB40-2DD9-FE4F-BE9A-94AAF493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B4156-226C-0B4C-8BD7-4153CA2E4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6EEC4-493E-8140-964C-EF64C321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3C1-E2FF-0C4A-ACD1-D79AF1536FD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3BE4587-914E-384F-AE66-88FFD72EF8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2463" y="5966270"/>
            <a:ext cx="2189370" cy="810146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066A80B5-F64D-F441-9C20-3840AD7D82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585" y="5549900"/>
            <a:ext cx="12446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D75A7-42E6-E747-A25B-4FBD879E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7A685-C9AE-0F4A-B027-BB8D93F4C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BABB2-6E29-484B-B871-BEFF999B7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A62F-3CC5-F041-9EF2-E98CB637BD3E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73EDC-5F44-8A41-9F10-8A5EF95F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76D4C-071C-A248-B421-5CE4E63E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3C1-E2FF-0C4A-ACD1-D79AF153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3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9950E0-692D-814D-A4DE-C057AFB50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6CD57-385D-4748-87BE-C2D1EF048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7F3FE-BDE1-9E4E-9B56-21FDF7B8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A62F-3CC5-F041-9EF2-E98CB637BD3E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299C-D9FB-A24D-8FB9-0BCB20FC7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C9D9B-BEE3-934B-B751-9BB88B221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3C1-E2FF-0C4A-ACD1-D79AF153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6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FF046-9DDF-1440-BCC4-D5F052624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7" y="365125"/>
            <a:ext cx="11207261" cy="1325563"/>
          </a:xfrm>
        </p:spPr>
        <p:txBody>
          <a:bodyPr>
            <a:normAutofit/>
          </a:bodyPr>
          <a:lstStyle>
            <a:lvl1pPr>
              <a:defRPr sz="3200" baseline="0">
                <a:latin typeface="Helvetica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C4943-7F86-A447-834F-87BDB0BAA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7" y="1825625"/>
            <a:ext cx="11207261" cy="4351338"/>
          </a:xfrm>
        </p:spPr>
        <p:txBody>
          <a:bodyPr/>
          <a:lstStyle>
            <a:lvl1pPr>
              <a:defRPr sz="2400" baseline="0">
                <a:latin typeface="Helvetica" pitchFamily="2" charset="0"/>
              </a:defRPr>
            </a:lvl1pPr>
            <a:lvl2pPr>
              <a:defRPr sz="2000" baseline="0">
                <a:latin typeface="Helvetica" pitchFamily="2" charset="0"/>
              </a:defRPr>
            </a:lvl2pPr>
            <a:lvl3pPr>
              <a:defRPr sz="1800" baseline="0">
                <a:latin typeface="Helvetica" pitchFamily="2" charset="0"/>
              </a:defRPr>
            </a:lvl3pPr>
            <a:lvl4pPr>
              <a:defRPr sz="1400" baseline="0">
                <a:latin typeface="Helvetica" pitchFamily="2" charset="0"/>
              </a:defRPr>
            </a:lvl4pPr>
            <a:lvl5pPr>
              <a:defRPr sz="1200" baseline="0"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CFBEF-7FB4-0D4E-801C-9B7B74E3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A9A01-F3B6-6640-B9E6-D3712F16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AA72D-703D-AD48-A2D7-25840B58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3C1-E2FF-0C4A-ACD1-D79AF1536FD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33AFE87-3C4A-5F4C-8209-C9CD0F608E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1829" y="5914196"/>
            <a:ext cx="2389786" cy="884307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D22D5358-D8AF-794E-A837-F427C16C22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528015"/>
            <a:ext cx="12446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6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07973-9330-4E43-ADDE-9A50EF829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D966D-56DD-784C-838B-76824C74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02A4E-F430-E649-8D15-F25780C5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A62F-3CC5-F041-9EF2-E98CB637BD3E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6EAC9-6280-3A46-9B5A-76AF85123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DFB66-D235-0B4A-8F77-FCB6B581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3C1-E2FF-0C4A-ACD1-D79AF153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0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C5E63-2C27-FF44-A856-96786061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018D-C793-D94A-8ECB-3CF7A9B83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094C2-9EBB-3440-9708-4F13A8652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7E9E6-E64D-0440-B9C4-1E19DD8C0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A62F-3CC5-F041-9EF2-E98CB637BD3E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0B4FA-6988-F546-B333-849B99FD7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D1897-594F-2C4B-BB22-159BF6C0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3C1-E2FF-0C4A-ACD1-D79AF153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2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612B-B72F-B64B-A142-4244FE718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0D536-886A-6542-9BB4-408538D55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6EBFF-1426-F84D-8145-997AEB642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4D3F9-5352-9246-8F64-B345E196D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BDEF2D-7AFB-BB4D-8503-5A7CBB636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BB6B76-AA8A-B948-92F5-55CD30ED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A62F-3CC5-F041-9EF2-E98CB637BD3E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158DA0-1D51-684E-BBE7-493C1E22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D6F9E4-EAE7-454D-ACAF-5BA02E40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3C1-E2FF-0C4A-ACD1-D79AF153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0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D7547-566E-734F-B62E-A940F5CB7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FE0742-6E23-334F-AB39-7353B5F7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A62F-3CC5-F041-9EF2-E98CB637BD3E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1D22D0-A939-EC40-8E46-F788C5DA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88A61-5908-3145-B9B1-A46FD4B0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3C1-E2FF-0C4A-ACD1-D79AF153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3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1F9069-B8C2-4549-86F7-14D69F91A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A62F-3CC5-F041-9EF2-E98CB637BD3E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C8D2C0-A4A6-874A-8FAD-B7FBA55FB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6662F-B3B3-674E-BC24-BBAB4838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3C1-E2FF-0C4A-ACD1-D79AF153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1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32206-EA16-A445-BB7E-69D35BA9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B254-C374-704E-B5B7-04C8BCA9A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AF929-4D85-CA4D-8E70-BE9956D78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96B86-0674-4F49-8600-129B293D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A62F-3CC5-F041-9EF2-E98CB637BD3E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88AB5-C643-2142-B0FC-58E64FC9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048E3-2AE6-204F-B7AD-0983C5FE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3C1-E2FF-0C4A-ACD1-D79AF153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5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E0669-C2F8-D34C-A65C-04498F523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61C78-BF9C-6C4B-973C-EAB41AC09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7B0051-1ED0-F146-99BC-C2D9D24B8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63174-0941-ED40-8EC8-FCFC5C0E6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A62F-3CC5-F041-9EF2-E98CB637BD3E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4D43F-D58E-FB44-AB24-47CCBB735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C4AB7-20C7-1C42-BC68-4014BF2C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3C1-E2FF-0C4A-ACD1-D79AF153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6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BB7291-4912-004A-A2A1-94C5D79F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06A53-BB81-694B-B08D-3530ACACE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00DC4-442D-F648-A75B-0822E04F9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A62F-3CC5-F041-9EF2-E98CB637BD3E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D6F6B-6CAB-C043-86B9-9E979F7F8E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F8B78-3D8D-2342-90A0-0104799C2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53C1-E2FF-0C4A-ACD1-D79AF153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2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7B72-298F-47C0-B2B4-7338F8D03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173" y="758825"/>
            <a:ext cx="112072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i="1" dirty="0"/>
              <a:t>Guidance notes for teachers</a:t>
            </a:r>
          </a:p>
          <a:p>
            <a:r>
              <a:rPr lang="en-GB" sz="1800" i="1" dirty="0"/>
              <a:t>This presentation forms part of the </a:t>
            </a:r>
            <a:r>
              <a:rPr lang="en-GB" sz="1800" i="1" dirty="0" err="1"/>
              <a:t>CAReless</a:t>
            </a:r>
            <a:r>
              <a:rPr lang="en-GB" sz="1800" i="1" dirty="0"/>
              <a:t> Pollution Toolkit for Schools</a:t>
            </a:r>
          </a:p>
          <a:p>
            <a:r>
              <a:rPr lang="en-GB" sz="1800" i="1" dirty="0"/>
              <a:t>We recommend using this presentation to introduce the subject of air pollution to a class or year group during an assembly or as part of a set of air pollution themed activities </a:t>
            </a:r>
          </a:p>
          <a:p>
            <a:r>
              <a:rPr lang="en-GB" sz="1800" i="1" dirty="0"/>
              <a:t>It is designed to lead a conversation on the impact that each individual can make on local air pollution </a:t>
            </a:r>
          </a:p>
          <a:p>
            <a:r>
              <a:rPr lang="en-GB" sz="1800" i="1" dirty="0"/>
              <a:t>There is a short film to accompany the presentation which can be found within the toolkit. We recommend playing the film after slide 8</a:t>
            </a:r>
          </a:p>
          <a:p>
            <a:r>
              <a:rPr lang="en-GB" sz="1800" i="1" dirty="0"/>
              <a:t>The presentation complements the practical activities contained in the toolkit which link to various elements of the curriculum including English, Geography, Science, PSHE and Art </a:t>
            </a:r>
          </a:p>
          <a:p>
            <a:r>
              <a:rPr lang="en-GB" sz="1800" i="1" dirty="0"/>
              <a:t>For further information about the </a:t>
            </a:r>
            <a:r>
              <a:rPr lang="en-GB" sz="1800" i="1" dirty="0" err="1"/>
              <a:t>CAReless</a:t>
            </a:r>
            <a:r>
              <a:rPr lang="en-GB" sz="1800" i="1" dirty="0"/>
              <a:t> Pollution campaign visit colchester.gov.uk/</a:t>
            </a:r>
            <a:r>
              <a:rPr lang="en-GB" sz="1800" i="1" dirty="0" err="1"/>
              <a:t>cleanair</a:t>
            </a:r>
            <a:endParaRPr lang="en-GB" sz="1800" i="1" dirty="0"/>
          </a:p>
        </p:txBody>
      </p:sp>
    </p:spTree>
    <p:extLst>
      <p:ext uri="{BB962C8B-B14F-4D97-AF65-F5344CB8AC3E}">
        <p14:creationId xmlns:p14="http://schemas.microsoft.com/office/powerpoint/2010/main" val="82553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6421-525D-524D-9F2E-268B15A5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Take care of your 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03F0-F21F-FB42-AD21-7840AA1D8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042" y="1795347"/>
            <a:ext cx="11207261" cy="4351338"/>
          </a:xfrm>
        </p:spPr>
        <p:txBody>
          <a:bodyPr>
            <a:normAutofit/>
          </a:bodyPr>
          <a:lstStyle/>
          <a:p>
            <a:r>
              <a:rPr lang="en-GB" sz="2800" b="1" dirty="0"/>
              <a:t>[play campaign film]</a:t>
            </a:r>
            <a:endParaRPr lang="en-US" sz="2800" b="1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55499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03F0-F21F-FB42-AD21-7840AA1D8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17" y="966672"/>
            <a:ext cx="1120726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“Never doubt that a small group of thoughtful committed individuals can change the world. In fact, it’s the only thing that ever has.”</a:t>
            </a:r>
          </a:p>
          <a:p>
            <a:pPr marL="0" indent="0" algn="ctr">
              <a:buNone/>
            </a:pPr>
            <a:r>
              <a:rPr lang="en-GB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Margaret Mead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0531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03F0-F21F-FB42-AD21-7840AA1D8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17" y="1195272"/>
            <a:ext cx="1120726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“If you think you are too small to make a difference, try sleeping with a mosquito.”</a:t>
            </a:r>
          </a:p>
          <a:p>
            <a:pPr marL="0" indent="0" algn="ctr">
              <a:buNone/>
            </a:pPr>
            <a:r>
              <a:rPr lang="en-GB" sz="4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Dalai Lama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46618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6421-525D-524D-9F2E-268B15A5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Take personal responsibility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03F0-F21F-FB42-AD21-7840AA1D8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7" y="1557222"/>
            <a:ext cx="11207261" cy="4351338"/>
          </a:xfrm>
        </p:spPr>
        <p:txBody>
          <a:bodyPr>
            <a:normAutofit/>
          </a:bodyPr>
          <a:lstStyle/>
          <a:p>
            <a:r>
              <a:rPr lang="en-GB" sz="2800" dirty="0"/>
              <a:t>We </a:t>
            </a:r>
            <a:r>
              <a:rPr lang="en-GB" sz="2800" b="1" dirty="0"/>
              <a:t>ALL</a:t>
            </a:r>
            <a:r>
              <a:rPr lang="en-GB" sz="2800" dirty="0"/>
              <a:t> have a role to play in helping to clean up the air in our town</a:t>
            </a:r>
          </a:p>
          <a:p>
            <a:r>
              <a:rPr lang="en-GB" sz="2800" dirty="0"/>
              <a:t>Our individual actions may seem small but they WILL make a difference </a:t>
            </a:r>
          </a:p>
          <a:p>
            <a:r>
              <a:rPr lang="en-GB" sz="2800" dirty="0"/>
              <a:t>We can start by asking the person who drives us to school to switch off the car engine every time they wait: </a:t>
            </a:r>
          </a:p>
          <a:p>
            <a:pPr lvl="1"/>
            <a:r>
              <a:rPr lang="en-GB" sz="2400" dirty="0"/>
              <a:t>Outside school </a:t>
            </a:r>
          </a:p>
          <a:p>
            <a:pPr lvl="1"/>
            <a:r>
              <a:rPr lang="en-GB" sz="2400" dirty="0"/>
              <a:t>At traffic lights</a:t>
            </a:r>
          </a:p>
          <a:p>
            <a:pPr lvl="1"/>
            <a:r>
              <a:rPr lang="en-GB" sz="2400" dirty="0"/>
              <a:t>At level crossings </a:t>
            </a:r>
            <a:endParaRPr lang="en-US" sz="2200" dirty="0"/>
          </a:p>
          <a:p>
            <a:r>
              <a:rPr lang="en-US" sz="2800" dirty="0"/>
              <a:t>Every time you switch off your engine you save 100% of your car’s emissions 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12554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C82B38-DACB-394C-8CA5-AD6675693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6375" y="3855353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b="1" dirty="0"/>
              <a:t>DO YOU FEEL MOTIVATED TO TAKE ACTION?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061B3-7425-A14C-9BF6-612A50F857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8018" y="884922"/>
            <a:ext cx="5044964" cy="246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91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0FE589-7147-BF4E-B3F5-3F03FDDE4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feel motivated to take action? </a:t>
            </a: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C94B992A-CE8D-4D87-BD39-DEC6BF8DD5C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74386" y="2652763"/>
            <a:ext cx="2134048" cy="29765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7B72-298F-47C0-B2B4-7338F8D03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566" y="1597025"/>
            <a:ext cx="11207261" cy="4351338"/>
          </a:xfrm>
        </p:spPr>
        <p:txBody>
          <a:bodyPr/>
          <a:lstStyle/>
          <a:p>
            <a:r>
              <a:rPr lang="en-GB" dirty="0"/>
              <a:t>A recent survey in Colchester revealed that 61% of drivers didn’t think that switching off the car engine while waiting would make a difference to air quality </a:t>
            </a:r>
          </a:p>
          <a:p>
            <a:r>
              <a:rPr lang="en-GB" dirty="0"/>
              <a:t>Do you agree with them? </a:t>
            </a:r>
          </a:p>
          <a:p>
            <a:r>
              <a:rPr lang="en-GB" dirty="0"/>
              <a:t>Are you willing to take action to help improve local air quality? </a:t>
            </a:r>
          </a:p>
          <a:p>
            <a:r>
              <a:rPr lang="en-GB" dirty="0"/>
              <a:t>If yes, what can you do? </a:t>
            </a:r>
          </a:p>
          <a:p>
            <a:r>
              <a:rPr lang="en-GB" dirty="0"/>
              <a:t>If no, why not?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103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7B72-298F-47C0-B2B4-7338F8D03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566" y="1597025"/>
            <a:ext cx="11207261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2D9D8D-32CF-47BC-ACE9-9A825805D7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8726" y="976314"/>
            <a:ext cx="7601549" cy="371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9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FA061B3-7425-A14C-9BF6-612A50F857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1897" y="1105226"/>
            <a:ext cx="8686864" cy="424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8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C82B38-DACB-394C-8CA5-AD6675693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6375" y="3855353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b="1" dirty="0"/>
              <a:t>WHAT IS AIR POLLUTION?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061B3-7425-A14C-9BF6-612A50F857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8018" y="884922"/>
            <a:ext cx="5044964" cy="246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9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82922-F869-3744-A99A-CE3098AB4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air pollution?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5AEF1C-A49B-3C47-960D-1B6564B8F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53" y="1711378"/>
            <a:ext cx="9680062" cy="4202606"/>
          </a:xfrm>
        </p:spPr>
        <p:txBody>
          <a:bodyPr>
            <a:normAutofit/>
          </a:bodyPr>
          <a:lstStyle/>
          <a:p>
            <a:r>
              <a:rPr lang="en-US" sz="2800" dirty="0"/>
              <a:t>The presence of toxic substances in the air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Harmful to the health of humans and other living beings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Not always visible and can be odorless too, which means that people can be unaware that they are breathing it in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B5A27D37-7B6E-402C-8F14-CED3CD73DA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33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C82B38-DACB-394C-8CA5-AD6675693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6375" y="3855353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b="1" dirty="0"/>
              <a:t>WHAT CAUSES AIR POLLUTION?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061B3-7425-A14C-9BF6-612A50F857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8018" y="884922"/>
            <a:ext cx="5044964" cy="246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6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6421-525D-524D-9F2E-268B15A5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causes air pollution?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03F0-F21F-FB42-AD21-7840AA1D8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7" y="1825625"/>
            <a:ext cx="10332601" cy="4351338"/>
          </a:xfrm>
        </p:spPr>
        <p:txBody>
          <a:bodyPr>
            <a:normAutofit/>
          </a:bodyPr>
          <a:lstStyle/>
          <a:p>
            <a:r>
              <a:rPr lang="en-US" sz="2800" dirty="0"/>
              <a:t>In towns and cities, the main cause of air pollution is road transport </a:t>
            </a:r>
          </a:p>
          <a:p>
            <a:r>
              <a:rPr lang="en-US" sz="2800" dirty="0"/>
              <a:t>This includes exhaust gases and the friction of brakes and </a:t>
            </a:r>
            <a:r>
              <a:rPr lang="en-US" sz="2800" dirty="0" err="1"/>
              <a:t>tyres</a:t>
            </a:r>
            <a:r>
              <a:rPr lang="en-US" sz="2800" dirty="0"/>
              <a:t> on roads</a:t>
            </a:r>
          </a:p>
          <a:p>
            <a:r>
              <a:rPr lang="en-US" sz="2800" dirty="0"/>
              <a:t>Away from built-up areas, air pollution can be caused by: </a:t>
            </a:r>
          </a:p>
          <a:p>
            <a:pPr lvl="1"/>
            <a:r>
              <a:rPr lang="en-US" sz="2400" dirty="0"/>
              <a:t>Power stations</a:t>
            </a:r>
          </a:p>
          <a:p>
            <a:pPr lvl="1"/>
            <a:r>
              <a:rPr lang="en-US" sz="2400" dirty="0"/>
              <a:t>Industry </a:t>
            </a:r>
          </a:p>
          <a:p>
            <a:pPr lvl="1"/>
            <a:r>
              <a:rPr lang="en-US" sz="2400" dirty="0"/>
              <a:t>Farming </a:t>
            </a:r>
          </a:p>
          <a:p>
            <a:pPr lvl="1"/>
            <a:r>
              <a:rPr lang="en-US" sz="2400" dirty="0"/>
              <a:t>Burning fuel in houses for heating and cooking 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4930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6421-525D-524D-9F2E-268B15A5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is air pollution a problem in Colchester?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03F0-F21F-FB42-AD21-7840AA1D8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Colchester is an old town with narrow streets lined with buildings</a:t>
            </a:r>
          </a:p>
          <a:p>
            <a:endParaRPr lang="en-US" sz="2800" dirty="0"/>
          </a:p>
          <a:p>
            <a:r>
              <a:rPr lang="en-US" sz="2800" dirty="0"/>
              <a:t>This means that polluted air from cars, vans, lorries and buses is trapped and can’t naturally disperse or be blown away by the wind</a:t>
            </a:r>
          </a:p>
          <a:p>
            <a:endParaRPr lang="en-US" sz="2800" dirty="0"/>
          </a:p>
          <a:p>
            <a:r>
              <a:rPr lang="en-US" sz="2800" dirty="0"/>
              <a:t>This polluted air builds up and we breathe it in 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38911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6421-525D-524D-9F2E-268B15A5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is air pollution a problem around schools?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03F0-F21F-FB42-AD21-7840AA1D8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Children are particularly vulnerable to air pollution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It can affect the development of their lungs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Air pollution outside schools can be 30% higher than elsewhere in the town due to idling vehicles – that means stationary with the engine running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7829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0FE589-7147-BF4E-B3F5-3F03FDDE4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106955"/>
            <a:ext cx="11207261" cy="1955208"/>
          </a:xfrm>
        </p:spPr>
        <p:txBody>
          <a:bodyPr>
            <a:normAutofit/>
          </a:bodyPr>
          <a:lstStyle/>
          <a:p>
            <a:r>
              <a:rPr lang="en-US" b="1" dirty="0"/>
              <a:t>WHAT CAN I DO? WE CAN ALL MAKE A DIFFERENCE!</a:t>
            </a:r>
          </a:p>
        </p:txBody>
      </p:sp>
      <p:pic>
        <p:nvPicPr>
          <p:cNvPr id="10" name="Content Placeholder 9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88B5646-1E8C-4655-B866-D920F3B5E6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77838" y="1961015"/>
            <a:ext cx="6770950" cy="3305799"/>
          </a:xfrm>
        </p:spPr>
      </p:pic>
    </p:spTree>
    <p:extLst>
      <p:ext uri="{BB962C8B-B14F-4D97-AF65-F5344CB8AC3E}">
        <p14:creationId xmlns:p14="http://schemas.microsoft.com/office/powerpoint/2010/main" val="926452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588</Words>
  <Application>Microsoft Office PowerPoint</Application>
  <PresentationFormat>Widescreen</PresentationFormat>
  <Paragraphs>73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What is air pollution? </vt:lpstr>
      <vt:lpstr>PowerPoint Presentation</vt:lpstr>
      <vt:lpstr>What causes air pollution? </vt:lpstr>
      <vt:lpstr>Why is air pollution a problem in Colchester?</vt:lpstr>
      <vt:lpstr>Why is air pollution a problem around schools?</vt:lpstr>
      <vt:lpstr>WHAT CAN I DO? WE CAN ALL MAKE A DIFFERENCE!</vt:lpstr>
      <vt:lpstr>Take care of your air</vt:lpstr>
      <vt:lpstr>PowerPoint Presentation</vt:lpstr>
      <vt:lpstr>PowerPoint Presentation</vt:lpstr>
      <vt:lpstr>Take personal responsibility </vt:lpstr>
      <vt:lpstr>PowerPoint Presentation</vt:lpstr>
      <vt:lpstr>Do you feel motivated to take action?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Meadows</dc:creator>
  <cp:lastModifiedBy>Emma Wallace</cp:lastModifiedBy>
  <cp:revision>6</cp:revision>
  <dcterms:created xsi:type="dcterms:W3CDTF">2020-10-22T06:27:17Z</dcterms:created>
  <dcterms:modified xsi:type="dcterms:W3CDTF">2021-05-21T10:53:57Z</dcterms:modified>
</cp:coreProperties>
</file>