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8" r:id="rId6"/>
    <p:sldId id="289" r:id="rId7"/>
    <p:sldId id="290" r:id="rId8"/>
    <p:sldId id="273" r:id="rId9"/>
    <p:sldId id="279" r:id="rId10"/>
    <p:sldId id="276" r:id="rId11"/>
    <p:sldId id="291" r:id="rId12"/>
    <p:sldId id="292" r:id="rId13"/>
    <p:sldId id="278" r:id="rId14"/>
    <p:sldId id="288" r:id="rId15"/>
    <p:sldId id="280" r:id="rId16"/>
    <p:sldId id="283" r:id="rId17"/>
    <p:sldId id="285" r:id="rId18"/>
  </p:sldIdLst>
  <p:sldSz cx="18288000" cy="10287000"/>
  <p:notesSz cx="6858000" cy="9144000"/>
  <p:embeddedFontLst>
    <p:embeddedFont>
      <p:font typeface="Bobby Jones Soft" panose="020B0604020202020204" charset="0"/>
      <p:regular r:id="rId20"/>
    </p:embeddedFont>
    <p:embeddedFont>
      <p:font typeface="Poppins"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BFBFB"/>
    <a:srgbClr val="E8B34A"/>
    <a:srgbClr val="729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53880-3B7F-478E-AC75-AD0D0E48CF38}" v="3" dt="2026-04-10T15:15:28.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30" autoAdjust="0"/>
  </p:normalViewPr>
  <p:slideViewPr>
    <p:cSldViewPr>
      <p:cViewPr varScale="1">
        <p:scale>
          <a:sx n="62" d="100"/>
          <a:sy n="62" d="100"/>
        </p:scale>
        <p:origin x="12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Brown" userId="a144f88e-ff97-4a7a-97f2-865f499bcc31" providerId="ADAL" clId="{9A6BB7CB-6580-4FE4-B760-8DB5DDAF7236}"/>
    <pc:docChg chg="undo custSel addSld delSld modSld sldOrd">
      <pc:chgData name="Jade Brown" userId="a144f88e-ff97-4a7a-97f2-865f499bcc31" providerId="ADAL" clId="{9A6BB7CB-6580-4FE4-B760-8DB5DDAF7236}" dt="2026-04-10T15:15:30.350" v="4384" actId="20577"/>
      <pc:docMkLst>
        <pc:docMk/>
      </pc:docMkLst>
      <pc:sldChg chg="addSp delSp modSp mod modNotesTx">
        <pc:chgData name="Jade Brown" userId="a144f88e-ff97-4a7a-97f2-865f499bcc31" providerId="ADAL" clId="{9A6BB7CB-6580-4FE4-B760-8DB5DDAF7236}" dt="2026-04-10T14:59:04.169" v="4332" actId="20577"/>
        <pc:sldMkLst>
          <pc:docMk/>
          <pc:sldMk cId="0" sldId="256"/>
        </pc:sldMkLst>
      </pc:sldChg>
      <pc:sldChg chg="delSp modSp mod modNotesTx">
        <pc:chgData name="Jade Brown" userId="a144f88e-ff97-4a7a-97f2-865f499bcc31" providerId="ADAL" clId="{9A6BB7CB-6580-4FE4-B760-8DB5DDAF7236}" dt="2026-04-10T15:06:32.673" v="4348" actId="20577"/>
        <pc:sldMkLst>
          <pc:docMk/>
          <pc:sldMk cId="0" sldId="258"/>
        </pc:sldMkLst>
        <pc:spChg chg="del">
          <ac:chgData name="Jade Brown" userId="a144f88e-ff97-4a7a-97f2-865f499bcc31" providerId="ADAL" clId="{9A6BB7CB-6580-4FE4-B760-8DB5DDAF7236}" dt="2026-04-10T14:59:27.275" v="4333" actId="478"/>
          <ac:spMkLst>
            <pc:docMk/>
            <pc:sldMk cId="0" sldId="258"/>
            <ac:spMk id="12" creationId="{247F03E4-2569-AEF8-22B9-FC9926C9F3DE}"/>
          </ac:spMkLst>
        </pc:spChg>
        <pc:spChg chg="mod">
          <ac:chgData name="Jade Brown" userId="a144f88e-ff97-4a7a-97f2-865f499bcc31" providerId="ADAL" clId="{9A6BB7CB-6580-4FE4-B760-8DB5DDAF7236}" dt="2026-04-10T15:06:32.673" v="4348" actId="20577"/>
          <ac:spMkLst>
            <pc:docMk/>
            <pc:sldMk cId="0" sldId="258"/>
            <ac:spMk id="32" creationId="{DD17AF40-BF1A-28D5-BC66-CFF35FBE5152}"/>
          </ac:spMkLst>
        </pc:spChg>
      </pc:sldChg>
      <pc:sldChg chg="modNotesTx">
        <pc:chgData name="Jade Brown" userId="a144f88e-ff97-4a7a-97f2-865f499bcc31" providerId="ADAL" clId="{9A6BB7CB-6580-4FE4-B760-8DB5DDAF7236}" dt="2026-04-10T15:09:35.231" v="4349" actId="20577"/>
        <pc:sldMkLst>
          <pc:docMk/>
          <pc:sldMk cId="1556250742" sldId="276"/>
        </pc:sldMkLst>
      </pc:sldChg>
      <pc:sldChg chg="modSp mod modNotesTx">
        <pc:chgData name="Jade Brown" userId="a144f88e-ff97-4a7a-97f2-865f499bcc31" providerId="ADAL" clId="{9A6BB7CB-6580-4FE4-B760-8DB5DDAF7236}" dt="2026-04-10T15:11:29.592" v="4381" actId="20577"/>
        <pc:sldMkLst>
          <pc:docMk/>
          <pc:sldMk cId="2639206525" sldId="278"/>
        </pc:sldMkLst>
        <pc:spChg chg="mod">
          <ac:chgData name="Jade Brown" userId="a144f88e-ff97-4a7a-97f2-865f499bcc31" providerId="ADAL" clId="{9A6BB7CB-6580-4FE4-B760-8DB5DDAF7236}" dt="2026-04-10T15:11:29.592" v="4381" actId="20577"/>
          <ac:spMkLst>
            <pc:docMk/>
            <pc:sldMk cId="2639206525" sldId="278"/>
            <ac:spMk id="7" creationId="{1CD238F7-0038-2635-451F-793B61463221}"/>
          </ac:spMkLst>
        </pc:spChg>
      </pc:sldChg>
      <pc:sldChg chg="modSp mod modNotesTx">
        <pc:chgData name="Jade Brown" userId="a144f88e-ff97-4a7a-97f2-865f499bcc31" providerId="ADAL" clId="{9A6BB7CB-6580-4FE4-B760-8DB5DDAF7236}" dt="2026-04-10T15:00:03.099" v="4338" actId="14100"/>
        <pc:sldMkLst>
          <pc:docMk/>
          <pc:sldMk cId="2962694357" sldId="279"/>
        </pc:sldMkLst>
        <pc:spChg chg="mod">
          <ac:chgData name="Jade Brown" userId="a144f88e-ff97-4a7a-97f2-865f499bcc31" providerId="ADAL" clId="{9A6BB7CB-6580-4FE4-B760-8DB5DDAF7236}" dt="2026-04-10T15:00:03.099" v="4338" actId="14100"/>
          <ac:spMkLst>
            <pc:docMk/>
            <pc:sldMk cId="2962694357" sldId="279"/>
            <ac:spMk id="19" creationId="{4A91F1BD-AFD6-A2F0-9819-D6EEBC51F073}"/>
          </ac:spMkLst>
        </pc:spChg>
      </pc:sldChg>
      <pc:sldChg chg="modSp modNotesTx">
        <pc:chgData name="Jade Brown" userId="a144f88e-ff97-4a7a-97f2-865f499bcc31" providerId="ADAL" clId="{9A6BB7CB-6580-4FE4-B760-8DB5DDAF7236}" dt="2026-04-10T15:15:30.350" v="4384" actId="20577"/>
        <pc:sldMkLst>
          <pc:docMk/>
          <pc:sldMk cId="1797644658" sldId="288"/>
        </pc:sldMkLst>
        <pc:spChg chg="mod">
          <ac:chgData name="Jade Brown" userId="a144f88e-ff97-4a7a-97f2-865f499bcc31" providerId="ADAL" clId="{9A6BB7CB-6580-4FE4-B760-8DB5DDAF7236}" dt="2026-03-11T15:44:00.520" v="4313"/>
          <ac:spMkLst>
            <pc:docMk/>
            <pc:sldMk cId="1797644658" sldId="288"/>
            <ac:spMk id="9" creationId="{FA6F9234-087E-7F71-6AD2-805B3EAFD44C}"/>
          </ac:spMkLst>
        </pc:spChg>
      </pc:sldChg>
      <pc:sldChg chg="addSp modSp new">
        <pc:chgData name="Jade Brown" userId="a144f88e-ff97-4a7a-97f2-865f499bcc31" providerId="ADAL" clId="{9A6BB7CB-6580-4FE4-B760-8DB5DDAF7236}" dt="2026-03-11T15:45:14.181" v="4315"/>
        <pc:sldMkLst>
          <pc:docMk/>
          <pc:sldMk cId="80108834" sldId="289"/>
        </pc:sldMkLst>
        <pc:spChg chg="mod">
          <ac:chgData name="Jade Brown" userId="a144f88e-ff97-4a7a-97f2-865f499bcc31" providerId="ADAL" clId="{9A6BB7CB-6580-4FE4-B760-8DB5DDAF7236}" dt="2026-03-11T15:45:14.181" v="4315"/>
          <ac:spMkLst>
            <pc:docMk/>
            <pc:sldMk cId="80108834" sldId="289"/>
            <ac:spMk id="3" creationId="{3AB7C78E-0452-0EA9-2059-0E9B75E2E70F}"/>
          </ac:spMkLst>
        </pc:spChg>
        <pc:spChg chg="mod">
          <ac:chgData name="Jade Brown" userId="a144f88e-ff97-4a7a-97f2-865f499bcc31" providerId="ADAL" clId="{9A6BB7CB-6580-4FE4-B760-8DB5DDAF7236}" dt="2026-03-11T15:45:14.181" v="4315"/>
          <ac:spMkLst>
            <pc:docMk/>
            <pc:sldMk cId="80108834" sldId="289"/>
            <ac:spMk id="4" creationId="{884ABDD2-4C66-0B5D-2052-DDD16DD6C316}"/>
          </ac:spMkLst>
        </pc:spChg>
        <pc:spChg chg="add mod">
          <ac:chgData name="Jade Brown" userId="a144f88e-ff97-4a7a-97f2-865f499bcc31" providerId="ADAL" clId="{9A6BB7CB-6580-4FE4-B760-8DB5DDAF7236}" dt="2026-03-11T15:45:14.181" v="4315"/>
          <ac:spMkLst>
            <pc:docMk/>
            <pc:sldMk cId="80108834" sldId="289"/>
            <ac:spMk id="5" creationId="{A50B6C7A-A262-5534-C373-2E8DEF966A8E}"/>
          </ac:spMkLst>
        </pc:spChg>
        <pc:spChg chg="add mod">
          <ac:chgData name="Jade Brown" userId="a144f88e-ff97-4a7a-97f2-865f499bcc31" providerId="ADAL" clId="{9A6BB7CB-6580-4FE4-B760-8DB5DDAF7236}" dt="2026-03-11T15:45:14.181" v="4315"/>
          <ac:spMkLst>
            <pc:docMk/>
            <pc:sldMk cId="80108834" sldId="289"/>
            <ac:spMk id="6" creationId="{EF923AEF-3742-DEFB-EDED-E90E68D5D15C}"/>
          </ac:spMkLst>
        </pc:spChg>
        <pc:grpChg chg="add mod">
          <ac:chgData name="Jade Brown" userId="a144f88e-ff97-4a7a-97f2-865f499bcc31" providerId="ADAL" clId="{9A6BB7CB-6580-4FE4-B760-8DB5DDAF7236}" dt="2026-03-11T15:45:14.181" v="4315"/>
          <ac:grpSpMkLst>
            <pc:docMk/>
            <pc:sldMk cId="80108834" sldId="289"/>
            <ac:grpSpMk id="2" creationId="{A8D85C1E-C86E-EBA1-26C7-5A7B72FFA0F3}"/>
          </ac:grpSpMkLst>
        </pc:grpChg>
      </pc:sldChg>
      <pc:sldChg chg="addSp modSp new modAnim">
        <pc:chgData name="Jade Brown" userId="a144f88e-ff97-4a7a-97f2-865f499bcc31" providerId="ADAL" clId="{9A6BB7CB-6580-4FE4-B760-8DB5DDAF7236}" dt="2026-03-11T15:45:27.241" v="4317"/>
        <pc:sldMkLst>
          <pc:docMk/>
          <pc:sldMk cId="2123911115" sldId="290"/>
        </pc:sldMkLst>
        <pc:spChg chg="mod">
          <ac:chgData name="Jade Brown" userId="a144f88e-ff97-4a7a-97f2-865f499bcc31" providerId="ADAL" clId="{9A6BB7CB-6580-4FE4-B760-8DB5DDAF7236}" dt="2026-03-11T15:45:27.241" v="4317"/>
          <ac:spMkLst>
            <pc:docMk/>
            <pc:sldMk cId="2123911115" sldId="290"/>
            <ac:spMk id="3" creationId="{F3C11F2E-27AE-B763-7A7F-801DDC8BDC03}"/>
          </ac:spMkLst>
        </pc:spChg>
        <pc:spChg chg="mod">
          <ac:chgData name="Jade Brown" userId="a144f88e-ff97-4a7a-97f2-865f499bcc31" providerId="ADAL" clId="{9A6BB7CB-6580-4FE4-B760-8DB5DDAF7236}" dt="2026-03-11T15:45:27.241" v="4317"/>
          <ac:spMkLst>
            <pc:docMk/>
            <pc:sldMk cId="2123911115" sldId="290"/>
            <ac:spMk id="4" creationId="{2F5DE763-2F9A-C37B-4D9B-C773337A74F5}"/>
          </ac:spMkLst>
        </pc:spChg>
        <pc:spChg chg="add mod">
          <ac:chgData name="Jade Brown" userId="a144f88e-ff97-4a7a-97f2-865f499bcc31" providerId="ADAL" clId="{9A6BB7CB-6580-4FE4-B760-8DB5DDAF7236}" dt="2026-03-11T15:45:27.241" v="4317"/>
          <ac:spMkLst>
            <pc:docMk/>
            <pc:sldMk cId="2123911115" sldId="290"/>
            <ac:spMk id="5" creationId="{9FEE0A75-8698-65EA-150C-BEF591A9BF3B}"/>
          </ac:spMkLst>
        </pc:spChg>
        <pc:spChg chg="add mod">
          <ac:chgData name="Jade Brown" userId="a144f88e-ff97-4a7a-97f2-865f499bcc31" providerId="ADAL" clId="{9A6BB7CB-6580-4FE4-B760-8DB5DDAF7236}" dt="2026-03-11T15:45:27.241" v="4317"/>
          <ac:spMkLst>
            <pc:docMk/>
            <pc:sldMk cId="2123911115" sldId="290"/>
            <ac:spMk id="7" creationId="{0A91A836-E2B0-04B9-BD78-BDAF1993BA96}"/>
          </ac:spMkLst>
        </pc:spChg>
        <pc:spChg chg="add mod">
          <ac:chgData name="Jade Brown" userId="a144f88e-ff97-4a7a-97f2-865f499bcc31" providerId="ADAL" clId="{9A6BB7CB-6580-4FE4-B760-8DB5DDAF7236}" dt="2026-03-11T15:45:27.241" v="4317"/>
          <ac:spMkLst>
            <pc:docMk/>
            <pc:sldMk cId="2123911115" sldId="290"/>
            <ac:spMk id="8" creationId="{53652FD1-CD34-0D15-AF96-AF6BC7885518}"/>
          </ac:spMkLst>
        </pc:spChg>
        <pc:spChg chg="add mod">
          <ac:chgData name="Jade Brown" userId="a144f88e-ff97-4a7a-97f2-865f499bcc31" providerId="ADAL" clId="{9A6BB7CB-6580-4FE4-B760-8DB5DDAF7236}" dt="2026-03-11T15:45:27.241" v="4317"/>
          <ac:spMkLst>
            <pc:docMk/>
            <pc:sldMk cId="2123911115" sldId="290"/>
            <ac:spMk id="10" creationId="{26760965-7B13-7863-3E05-F7E4DC3C973D}"/>
          </ac:spMkLst>
        </pc:spChg>
        <pc:spChg chg="add mod">
          <ac:chgData name="Jade Brown" userId="a144f88e-ff97-4a7a-97f2-865f499bcc31" providerId="ADAL" clId="{9A6BB7CB-6580-4FE4-B760-8DB5DDAF7236}" dt="2026-03-11T15:45:27.241" v="4317"/>
          <ac:spMkLst>
            <pc:docMk/>
            <pc:sldMk cId="2123911115" sldId="290"/>
            <ac:spMk id="14" creationId="{DA632FE4-75BA-4FC3-201B-1770877130AC}"/>
          </ac:spMkLst>
        </pc:spChg>
        <pc:spChg chg="add mod">
          <ac:chgData name="Jade Brown" userId="a144f88e-ff97-4a7a-97f2-865f499bcc31" providerId="ADAL" clId="{9A6BB7CB-6580-4FE4-B760-8DB5DDAF7236}" dt="2026-03-11T15:45:27.241" v="4317"/>
          <ac:spMkLst>
            <pc:docMk/>
            <pc:sldMk cId="2123911115" sldId="290"/>
            <ac:spMk id="16" creationId="{4351183E-3142-8CE5-5CB0-F1D183801ACB}"/>
          </ac:spMkLst>
        </pc:spChg>
        <pc:spChg chg="add mod">
          <ac:chgData name="Jade Brown" userId="a144f88e-ff97-4a7a-97f2-865f499bcc31" providerId="ADAL" clId="{9A6BB7CB-6580-4FE4-B760-8DB5DDAF7236}" dt="2026-03-11T15:45:27.241" v="4317"/>
          <ac:spMkLst>
            <pc:docMk/>
            <pc:sldMk cId="2123911115" sldId="290"/>
            <ac:spMk id="20" creationId="{4F0A0959-12BF-6188-30F3-702A54CEB7C0}"/>
          </ac:spMkLst>
        </pc:spChg>
        <pc:spChg chg="add mod">
          <ac:chgData name="Jade Brown" userId="a144f88e-ff97-4a7a-97f2-865f499bcc31" providerId="ADAL" clId="{9A6BB7CB-6580-4FE4-B760-8DB5DDAF7236}" dt="2026-03-11T15:45:27.241" v="4317"/>
          <ac:spMkLst>
            <pc:docMk/>
            <pc:sldMk cId="2123911115" sldId="290"/>
            <ac:spMk id="24" creationId="{453888E2-E7CA-DF71-DAE5-EC00DE7E784A}"/>
          </ac:spMkLst>
        </pc:spChg>
      </pc:sldChg>
      <pc:sldChg chg="addSp delSp modSp new mod modNotesTx">
        <pc:chgData name="Jade Brown" userId="a144f88e-ff97-4a7a-97f2-865f499bcc31" providerId="ADAL" clId="{9A6BB7CB-6580-4FE4-B760-8DB5DDAF7236}" dt="2026-04-10T15:10:00.256" v="4379" actId="20577"/>
        <pc:sldMkLst>
          <pc:docMk/>
          <pc:sldMk cId="3456618123" sldId="291"/>
        </pc:sldMkLst>
        <pc:spChg chg="mod">
          <ac:chgData name="Jade Brown" userId="a144f88e-ff97-4a7a-97f2-865f499bcc31" providerId="ADAL" clId="{9A6BB7CB-6580-4FE4-B760-8DB5DDAF7236}" dt="2026-03-11T15:46:48.210" v="4321"/>
          <ac:spMkLst>
            <pc:docMk/>
            <pc:sldMk cId="3456618123" sldId="291"/>
            <ac:spMk id="3" creationId="{830FBDD6-7E79-19C2-9332-106EFDFEF628}"/>
          </ac:spMkLst>
        </pc:spChg>
        <pc:spChg chg="mod">
          <ac:chgData name="Jade Brown" userId="a144f88e-ff97-4a7a-97f2-865f499bcc31" providerId="ADAL" clId="{9A6BB7CB-6580-4FE4-B760-8DB5DDAF7236}" dt="2026-03-11T15:46:48.210" v="4321"/>
          <ac:spMkLst>
            <pc:docMk/>
            <pc:sldMk cId="3456618123" sldId="291"/>
            <ac:spMk id="4" creationId="{9B49D643-64BA-C55E-4076-9A2898D06C66}"/>
          </ac:spMkLst>
        </pc:spChg>
        <pc:spChg chg="add mod">
          <ac:chgData name="Jade Brown" userId="a144f88e-ff97-4a7a-97f2-865f499bcc31" providerId="ADAL" clId="{9A6BB7CB-6580-4FE4-B760-8DB5DDAF7236}" dt="2026-03-11T15:46:48.210" v="4321"/>
          <ac:spMkLst>
            <pc:docMk/>
            <pc:sldMk cId="3456618123" sldId="291"/>
            <ac:spMk id="5" creationId="{5BF58734-6CE1-19BE-B6FF-3BA75C41DEC5}"/>
          </ac:spMkLst>
        </pc:spChg>
        <pc:spChg chg="add mod">
          <ac:chgData name="Jade Brown" userId="a144f88e-ff97-4a7a-97f2-865f499bcc31" providerId="ADAL" clId="{9A6BB7CB-6580-4FE4-B760-8DB5DDAF7236}" dt="2026-03-11T15:46:48.210" v="4321"/>
          <ac:spMkLst>
            <pc:docMk/>
            <pc:sldMk cId="3456618123" sldId="291"/>
            <ac:spMk id="6" creationId="{5198E93F-B315-B169-A6F3-C5E8F7508DCA}"/>
          </ac:spMkLst>
        </pc:spChg>
        <pc:spChg chg="add mod">
          <ac:chgData name="Jade Brown" userId="a144f88e-ff97-4a7a-97f2-865f499bcc31" providerId="ADAL" clId="{9A6BB7CB-6580-4FE4-B760-8DB5DDAF7236}" dt="2026-03-11T15:46:48.210" v="4321"/>
          <ac:spMkLst>
            <pc:docMk/>
            <pc:sldMk cId="3456618123" sldId="291"/>
            <ac:spMk id="7" creationId="{10C30850-6A4E-3699-DB64-1AE0CC1175C9}"/>
          </ac:spMkLst>
        </pc:spChg>
        <pc:grpChg chg="add mod">
          <ac:chgData name="Jade Brown" userId="a144f88e-ff97-4a7a-97f2-865f499bcc31" providerId="ADAL" clId="{9A6BB7CB-6580-4FE4-B760-8DB5DDAF7236}" dt="2026-03-11T15:46:48.210" v="4321"/>
          <ac:grpSpMkLst>
            <pc:docMk/>
            <pc:sldMk cId="3456618123" sldId="291"/>
            <ac:grpSpMk id="2" creationId="{8C58D762-C864-A776-DF17-E88CC6EADC80}"/>
          </ac:grpSpMkLst>
        </pc:grpChg>
        <pc:picChg chg="add del mod">
          <ac:chgData name="Jade Brown" userId="a144f88e-ff97-4a7a-97f2-865f499bcc31" providerId="ADAL" clId="{9A6BB7CB-6580-4FE4-B760-8DB5DDAF7236}" dt="2026-04-10T15:06:14.684" v="4340" actId="478"/>
          <ac:picMkLst>
            <pc:docMk/>
            <pc:sldMk cId="3456618123" sldId="291"/>
            <ac:picMk id="8" creationId="{C26977C4-0D0E-1D73-997F-86A08DA4E71C}"/>
          </ac:picMkLst>
        </pc:picChg>
        <pc:picChg chg="add mod">
          <ac:chgData name="Jade Brown" userId="a144f88e-ff97-4a7a-97f2-865f499bcc31" providerId="ADAL" clId="{9A6BB7CB-6580-4FE4-B760-8DB5DDAF7236}" dt="2026-04-10T15:06:18.486" v="4341" actId="1076"/>
          <ac:picMkLst>
            <pc:docMk/>
            <pc:sldMk cId="3456618123" sldId="291"/>
            <ac:picMk id="9" creationId="{68524CD9-827D-6464-F556-A93F5A84C2B3}"/>
          </ac:picMkLst>
        </pc:picChg>
      </pc:sldChg>
      <pc:sldChg chg="addSp modSp new modNotesTx">
        <pc:chgData name="Jade Brown" userId="a144f88e-ff97-4a7a-97f2-865f499bcc31" providerId="ADAL" clId="{9A6BB7CB-6580-4FE4-B760-8DB5DDAF7236}" dt="2026-03-11T15:47:24.816" v="4324" actId="20577"/>
        <pc:sldMkLst>
          <pc:docMk/>
          <pc:sldMk cId="87598669" sldId="292"/>
        </pc:sldMkLst>
        <pc:spChg chg="mod">
          <ac:chgData name="Jade Brown" userId="a144f88e-ff97-4a7a-97f2-865f499bcc31" providerId="ADAL" clId="{9A6BB7CB-6580-4FE4-B760-8DB5DDAF7236}" dt="2026-03-11T15:47:07.058" v="4323"/>
          <ac:spMkLst>
            <pc:docMk/>
            <pc:sldMk cId="87598669" sldId="292"/>
            <ac:spMk id="3" creationId="{19673841-C509-CAC4-0A0A-79844E853025}"/>
          </ac:spMkLst>
        </pc:spChg>
        <pc:spChg chg="mod">
          <ac:chgData name="Jade Brown" userId="a144f88e-ff97-4a7a-97f2-865f499bcc31" providerId="ADAL" clId="{9A6BB7CB-6580-4FE4-B760-8DB5DDAF7236}" dt="2026-03-11T15:47:07.058" v="4323"/>
          <ac:spMkLst>
            <pc:docMk/>
            <pc:sldMk cId="87598669" sldId="292"/>
            <ac:spMk id="4" creationId="{D6D75A00-E31D-495F-1DEE-20297162C839}"/>
          </ac:spMkLst>
        </pc:spChg>
        <pc:spChg chg="add mod">
          <ac:chgData name="Jade Brown" userId="a144f88e-ff97-4a7a-97f2-865f499bcc31" providerId="ADAL" clId="{9A6BB7CB-6580-4FE4-B760-8DB5DDAF7236}" dt="2026-03-11T15:47:07.058" v="4323"/>
          <ac:spMkLst>
            <pc:docMk/>
            <pc:sldMk cId="87598669" sldId="292"/>
            <ac:spMk id="5" creationId="{384947FE-4EC9-62C0-C5CE-27D5A5943B0C}"/>
          </ac:spMkLst>
        </pc:spChg>
        <pc:spChg chg="add mod">
          <ac:chgData name="Jade Brown" userId="a144f88e-ff97-4a7a-97f2-865f499bcc31" providerId="ADAL" clId="{9A6BB7CB-6580-4FE4-B760-8DB5DDAF7236}" dt="2026-03-11T15:47:07.058" v="4323"/>
          <ac:spMkLst>
            <pc:docMk/>
            <pc:sldMk cId="87598669" sldId="292"/>
            <ac:spMk id="6" creationId="{CB9D53DE-E510-1FA5-2923-496DFF82DC06}"/>
          </ac:spMkLst>
        </pc:spChg>
        <pc:spChg chg="add mod">
          <ac:chgData name="Jade Brown" userId="a144f88e-ff97-4a7a-97f2-865f499bcc31" providerId="ADAL" clId="{9A6BB7CB-6580-4FE4-B760-8DB5DDAF7236}" dt="2026-03-11T15:47:07.058" v="4323"/>
          <ac:spMkLst>
            <pc:docMk/>
            <pc:sldMk cId="87598669" sldId="292"/>
            <ac:spMk id="7" creationId="{6717B4F6-50B0-9B1F-31E4-4B2E77A477A0}"/>
          </ac:spMkLst>
        </pc:spChg>
        <pc:grpChg chg="add mod">
          <ac:chgData name="Jade Brown" userId="a144f88e-ff97-4a7a-97f2-865f499bcc31" providerId="ADAL" clId="{9A6BB7CB-6580-4FE4-B760-8DB5DDAF7236}" dt="2026-03-11T15:47:07.058" v="4323"/>
          <ac:grpSpMkLst>
            <pc:docMk/>
            <pc:sldMk cId="87598669" sldId="292"/>
            <ac:grpSpMk id="2" creationId="{3ABB44FC-02DD-AB84-109F-5136B2C29748}"/>
          </ac:grpSpMkLst>
        </pc:grpChg>
        <pc:picChg chg="add mod">
          <ac:chgData name="Jade Brown" userId="a144f88e-ff97-4a7a-97f2-865f499bcc31" providerId="ADAL" clId="{9A6BB7CB-6580-4FE4-B760-8DB5DDAF7236}" dt="2026-03-11T15:47:07.058" v="4323"/>
          <ac:picMkLst>
            <pc:docMk/>
            <pc:sldMk cId="87598669" sldId="292"/>
            <ac:picMk id="8" creationId="{97E5CA50-A896-9CD7-A4BF-D159C22EDE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38A54-3640-87F3-8540-FA9286ACDB2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AC6652-81F3-68BA-B0B0-4CA4922618E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D5853DF-BC81-7360-8F95-4CF9C8672ED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32AD5C7-E35A-8D70-A6CE-B53690C96F7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D4B6E76-1A79-D691-32C3-52FF2CC2FE7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monitoring air pollution, we know that it can be particularly high outside schools. This is because there is increased traffic at pick up and drop off times outside of schools and some cars waiting with the engine running that produces more air pollution.</a:t>
            </a:r>
          </a:p>
          <a:p>
            <a:endParaRPr lang="en-US" dirty="0"/>
          </a:p>
          <a:p>
            <a:r>
              <a:rPr lang="en-US" dirty="0"/>
              <a:t>This is why it is important think about how we travel to school.</a:t>
            </a:r>
          </a:p>
        </p:txBody>
      </p:sp>
      <p:sp>
        <p:nvSpPr>
          <p:cNvPr id="6" name="Footer Placeholder 5">
            <a:extLst>
              <a:ext uri="{FF2B5EF4-FFF2-40B4-BE49-F238E27FC236}">
                <a16:creationId xmlns:a16="http://schemas.microsoft.com/office/drawing/2014/main" id="{959A64B2-F212-D389-328D-A483B3351EE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AFA8058-79D2-4FF8-8B8E-7DEC35FC281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7518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42A7C-0DE6-C0B5-CC4F-8ED06288736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45C11D-2B8B-4677-DC52-04E724F1F83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F7DC5B1-998A-3F50-8EBE-2C5482DFD4E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A7171AD-3D26-534B-1A2B-ACF508E37A6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82CD8F4-2463-A613-3608-2CB0D2B79E0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are lots of different ways that we can travel to school. If you can, it is best to walk, scoot, cycle or take the bus to school. If you come to school by car, see if you can park a bit further away from school and walk the rest of the way. And it is important to remind adults to switch off the car engine when waiting. This helps to keep everyone safe outside of school.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think about how we travel to the shops, to see family and friends and into the city </a:t>
            </a:r>
            <a:r>
              <a:rPr lang="en-US" dirty="0" err="1"/>
              <a:t>centre</a:t>
            </a:r>
            <a:r>
              <a:rPr lang="en-US" dirty="0"/>
              <a:t>. To make an even bigger impact, talk to your friends and family about what you have learnt about air pollution and encourage them to think about how they travel as well.</a:t>
            </a:r>
          </a:p>
        </p:txBody>
      </p:sp>
      <p:sp>
        <p:nvSpPr>
          <p:cNvPr id="6" name="Footer Placeholder 5">
            <a:extLst>
              <a:ext uri="{FF2B5EF4-FFF2-40B4-BE49-F238E27FC236}">
                <a16:creationId xmlns:a16="http://schemas.microsoft.com/office/drawing/2014/main" id="{95A530C0-3881-0183-74B6-8D7333293C6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C7D0696-A9E0-073C-E82F-1BB6421F39F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7065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C264-0CDB-D395-E6D2-189E27EF33D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08C3F3-FF7A-5CB9-1645-32DC43B8818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299C68C-AC15-10FD-7DA2-EBA5582A24A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395E02C-BED9-62D5-0CC2-4E31A01611E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E6078C2-B9D4-5932-4AAC-0FF57F0A220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think that other ways to get to school, like walking, scooting and cycling are better because it makes us feel happier and calmer, we get some exercise and it produces less air pollution.</a:t>
            </a:r>
          </a:p>
        </p:txBody>
      </p:sp>
      <p:sp>
        <p:nvSpPr>
          <p:cNvPr id="6" name="Footer Placeholder 5">
            <a:extLst>
              <a:ext uri="{FF2B5EF4-FFF2-40B4-BE49-F238E27FC236}">
                <a16:creationId xmlns:a16="http://schemas.microsoft.com/office/drawing/2014/main" id="{D809C69E-A504-CA13-E346-1312524193E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A2761DE-1D64-D884-6962-11EA527C2EF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3678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52B9-FCB6-7619-7722-A7EF4C8A480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CB47AE-D964-ACD0-9436-D200240264F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4523568-579A-60F8-72B3-09E6FFD985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F8032F3-B150-5B76-EB1B-E5C10F7AF46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90762E3-71A0-D02D-A23B-B8209C4F28A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everyone makes a small change, it adds up to make a really big difference</a:t>
            </a:r>
            <a:r>
              <a:rPr lang="en-US"/>
              <a:t>. </a:t>
            </a:r>
            <a:endParaRPr lang="en-US" dirty="0"/>
          </a:p>
        </p:txBody>
      </p:sp>
      <p:sp>
        <p:nvSpPr>
          <p:cNvPr id="6" name="Footer Placeholder 5">
            <a:extLst>
              <a:ext uri="{FF2B5EF4-FFF2-40B4-BE49-F238E27FC236}">
                <a16:creationId xmlns:a16="http://schemas.microsoft.com/office/drawing/2014/main" id="{CF0E1848-3C67-2C65-FCB7-2C1DB4DC5BE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4EF3752-E42B-A205-E90A-7F45F1B4C45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092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1E75B-D3DA-B497-2345-1CF9D862325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4B6BFB-647F-D5F2-31BD-C675A587A53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E08D590-4150-E61D-C482-09485A015E4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BC1BF40-3480-0C3A-32F4-2B123E02A1C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B77F658-2843-E35F-4C0C-9FFB4570620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3F62B9E-CE60-FF5E-9A80-D3B7BE4E19C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78AB37B-A36D-2338-7C1C-E2ED3F62EC2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8515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Air pollution is a mixture of particles and gases that get released into the air and isn’t good for us or the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Do you think we can see air pollution?</a:t>
            </a:r>
          </a:p>
          <a:p>
            <a:endParaRPr lang="en-US" dirty="0"/>
          </a:p>
          <a:p>
            <a:r>
              <a:rPr lang="en-US" dirty="0"/>
              <a:t>Hands up for yes, hands up for no</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32595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In fact, we cannot see air pollution, the particles are far too small for us to see with our eyes. To give you an idea of their size, imagine if a strand of your hair was this size, this would then be the size of air pollution particles!</a:t>
            </a:r>
          </a:p>
          <a:p>
            <a:endParaRPr lang="en-US" dirty="0"/>
          </a:p>
          <a:p>
            <a:r>
              <a:rPr lang="en-US" dirty="0"/>
              <a:t>Air pollution also doesn’t usually have a smell, so we often don’t know that we are breathing it in.</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25388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585E-C52B-BA17-6CAF-1ED1DE2C118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912D12-BA6B-6395-33A0-DE76C7D6654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7817643-9828-3501-370B-1939F4727C2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956C975-409B-6C53-C140-8149A10C712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34EFC54-F330-B317-2A99-942F3D47D94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Breathing in air pollution can make us feel poorly. It can hurt our hearts and our lungs and it can make asthma worse.</a:t>
            </a:r>
          </a:p>
          <a:p>
            <a:endParaRPr lang="en-US" dirty="0"/>
          </a:p>
          <a:p>
            <a:r>
              <a:rPr lang="en-US" dirty="0"/>
              <a:t>Everyone can be affected by air pollution but children, older adults and people with breathing problems like asthma are most likely to be affected. </a:t>
            </a:r>
          </a:p>
        </p:txBody>
      </p:sp>
      <p:sp>
        <p:nvSpPr>
          <p:cNvPr id="6" name="Footer Placeholder 5">
            <a:extLst>
              <a:ext uri="{FF2B5EF4-FFF2-40B4-BE49-F238E27FC236}">
                <a16:creationId xmlns:a16="http://schemas.microsoft.com/office/drawing/2014/main" id="{27F98D2B-6BE6-9863-819F-5FF6620EDFC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B8E0DD2-9EF6-23D7-189A-57936436F3E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6377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01044-2357-3074-BB6E-A4565BE234E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A7B01-CE3A-BEF2-58D8-AAD823FC8AA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848E55E-759F-CAD7-BB87-8B8EB615F0B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31A2B10-3722-12EC-1660-4F5B7556338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DF54962-C5BE-77EA-A91D-55CD0B6ECC6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are lots of causes of air pollution such as industry and agriculture, road transport and indoor air pollution sources like aerosols, cooking, woodburning and painting.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of these do you think is the biggest source of air pollution? Hands up for industry and agriculture, hands up for road transport, hands up for indoor air pollution.</a:t>
            </a:r>
          </a:p>
          <a:p>
            <a:endParaRPr lang="en-US" dirty="0"/>
          </a:p>
        </p:txBody>
      </p:sp>
      <p:sp>
        <p:nvSpPr>
          <p:cNvPr id="6" name="Footer Placeholder 5">
            <a:extLst>
              <a:ext uri="{FF2B5EF4-FFF2-40B4-BE49-F238E27FC236}">
                <a16:creationId xmlns:a16="http://schemas.microsoft.com/office/drawing/2014/main" id="{9F95ECA5-1996-2F50-2518-38062DAB853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7C86D7C-18AD-F0F9-FF0A-6F14D7403AD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8848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E6C8-672F-AFAF-F84C-A045890460F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44B6DF-3A86-63D2-EC4F-8CC9FC8C683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0E69AC8-D4F8-88FD-11BC-17E808F8989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22D9FEE-68CA-B7D2-7D9E-93B3C15EA66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C81F924-1141-8391-A165-A3E06F46514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Road transport is the produces the most air pollution in Essex</a:t>
            </a:r>
          </a:p>
          <a:p>
            <a:endParaRPr lang="en-US" dirty="0"/>
          </a:p>
          <a:p>
            <a:r>
              <a:rPr lang="en-US" dirty="0"/>
              <a:t>This is from petrol and diesel engines in cars, vans, lorries and buses. </a:t>
            </a:r>
          </a:p>
        </p:txBody>
      </p:sp>
      <p:sp>
        <p:nvSpPr>
          <p:cNvPr id="6" name="Footer Placeholder 5">
            <a:extLst>
              <a:ext uri="{FF2B5EF4-FFF2-40B4-BE49-F238E27FC236}">
                <a16:creationId xmlns:a16="http://schemas.microsoft.com/office/drawing/2014/main" id="{F3FB0E3F-E78B-011F-84B0-43BD0CF29A8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87F65E7-6611-DA77-BA25-5DB9B51EE9F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1866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In Colchester, air pollution from road transport can get trapped in narrow streets with buildings on either side. The concentration builds up when there is lots of traffic and can reach unsafe levels.</a:t>
            </a:r>
          </a:p>
          <a:p>
            <a:endParaRPr lang="en-US" dirty="0"/>
          </a:p>
          <a:p>
            <a:r>
              <a:rPr lang="en-US" dirty="0"/>
              <a:t>There are 3 areas in Colchester when air pollution is higher than it should be and therefore, we need to take action to reduce it. These areas are shown in orange on the map.</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22971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Because air pollution is so small, we need to use specially designed air pollution monitors to measure how much air pollution is present. The monitors take in air and use different sensors and filters to calculate how much of each different air pollutant is there.</a:t>
            </a:r>
          </a:p>
          <a:p>
            <a:endParaRPr lang="en-US" dirty="0"/>
          </a:p>
          <a:p>
            <a:r>
              <a:rPr lang="en-US" dirty="0"/>
              <a:t>Air pollution monitors can be small and handheld, like the ones in the photo, allowing people to measure air pollution wherever they go. Or they can be bigger and stationary, measuring air pollution at a specific location over time. There are lots of air pollution monitors in Colchester that help us to see where air pollution is high. The data collected by the monitors is shared on the Essex Air website.</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71439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B34A"/>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D8FF4D83-AC0A-17D2-C23A-3808D7276006}"/>
              </a:ext>
            </a:extLst>
          </p:cNvPr>
          <p:cNvGrpSpPr/>
          <p:nvPr/>
        </p:nvGrpSpPr>
        <p:grpSpPr>
          <a:xfrm>
            <a:off x="0" y="9116083"/>
            <a:ext cx="18288000" cy="1170917"/>
            <a:chOff x="0" y="0"/>
            <a:chExt cx="4816593" cy="308390"/>
          </a:xfrm>
          <a:solidFill>
            <a:schemeClr val="bg1"/>
          </a:solidFill>
        </p:grpSpPr>
        <p:sp>
          <p:nvSpPr>
            <p:cNvPr id="7" name="Freeform 3">
              <a:extLst>
                <a:ext uri="{FF2B5EF4-FFF2-40B4-BE49-F238E27FC236}">
                  <a16:creationId xmlns:a16="http://schemas.microsoft.com/office/drawing/2014/main" id="{3CCBA96B-9CA7-A842-CCA6-AC58119569A3}"/>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grpFill/>
          </p:spPr>
          <p:txBody>
            <a:bodyPr/>
            <a:lstStyle/>
            <a:p>
              <a:endParaRPr lang="en-GB"/>
            </a:p>
          </p:txBody>
        </p:sp>
        <p:sp>
          <p:nvSpPr>
            <p:cNvPr id="8" name="TextBox 4">
              <a:extLst>
                <a:ext uri="{FF2B5EF4-FFF2-40B4-BE49-F238E27FC236}">
                  <a16:creationId xmlns:a16="http://schemas.microsoft.com/office/drawing/2014/main" id="{188F9E6F-88CF-6AAF-3204-69D29E400246}"/>
                </a:ext>
              </a:extLst>
            </p:cNvPr>
            <p:cNvSpPr txBox="1"/>
            <p:nvPr/>
          </p:nvSpPr>
          <p:spPr>
            <a:xfrm>
              <a:off x="0" y="-38100"/>
              <a:ext cx="4816593" cy="346490"/>
            </a:xfrm>
            <a:prstGeom prst="rect">
              <a:avLst/>
            </a:prstGeom>
            <a:grpFill/>
          </p:spPr>
          <p:txBody>
            <a:bodyPr lIns="50800" tIns="50800" rIns="50800" bIns="50800" rtlCol="0" anchor="ctr"/>
            <a:lstStyle/>
            <a:p>
              <a:pPr algn="ctr">
                <a:lnSpc>
                  <a:spcPts val="2659"/>
                </a:lnSpc>
              </a:pPr>
              <a:endParaRPr/>
            </a:p>
          </p:txBody>
        </p:sp>
      </p:grpSp>
      <p:sp>
        <p:nvSpPr>
          <p:cNvPr id="2" name="Freeform 2"/>
          <p:cNvSpPr/>
          <p:nvPr/>
        </p:nvSpPr>
        <p:spPr>
          <a:xfrm>
            <a:off x="187477" y="9132867"/>
            <a:ext cx="1692955" cy="992687"/>
          </a:xfrm>
          <a:custGeom>
            <a:avLst/>
            <a:gdLst/>
            <a:ahLst/>
            <a:cxnLst/>
            <a:rect l="l" t="t" r="r" b="b"/>
            <a:pathLst>
              <a:path w="1692955" h="992687">
                <a:moveTo>
                  <a:pt x="0" y="0"/>
                </a:moveTo>
                <a:lnTo>
                  <a:pt x="1692956" y="0"/>
                </a:lnTo>
                <a:lnTo>
                  <a:pt x="1692956" y="992687"/>
                </a:lnTo>
                <a:lnTo>
                  <a:pt x="0" y="992687"/>
                </a:lnTo>
                <a:lnTo>
                  <a:pt x="0" y="0"/>
                </a:lnTo>
                <a:close/>
              </a:path>
            </a:pathLst>
          </a:custGeom>
          <a:blipFill>
            <a:blip r:embed="rId3"/>
            <a:stretch>
              <a:fillRect/>
            </a:stretch>
          </a:blipFill>
        </p:spPr>
        <p:txBody>
          <a:bodyPr/>
          <a:lstStyle/>
          <a:p>
            <a:endParaRPr lang="en-GB"/>
          </a:p>
        </p:txBody>
      </p:sp>
      <p:sp>
        <p:nvSpPr>
          <p:cNvPr id="3" name="Freeform 3"/>
          <p:cNvSpPr/>
          <p:nvPr/>
        </p:nvSpPr>
        <p:spPr>
          <a:xfrm>
            <a:off x="5448300" y="1028700"/>
            <a:ext cx="7391400" cy="73914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4FE9-5666-76E0-F3A0-4EE0A71155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BA5B23-FF21-350F-F7BD-1F46135A8B0A}"/>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543FAA6B-7ED9-66A4-AB6B-90AF19050A20}"/>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3DA97BB8-7063-747D-C120-7D3F1345D9A7}"/>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55527A37-9566-8929-2FF3-9DD74E73B1DE}"/>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7" name="TextBox 10">
            <a:extLst>
              <a:ext uri="{FF2B5EF4-FFF2-40B4-BE49-F238E27FC236}">
                <a16:creationId xmlns:a16="http://schemas.microsoft.com/office/drawing/2014/main" id="{1CD238F7-0038-2635-451F-793B61463221}"/>
              </a:ext>
            </a:extLst>
          </p:cNvPr>
          <p:cNvSpPr txBox="1"/>
          <p:nvPr/>
        </p:nvSpPr>
        <p:spPr>
          <a:xfrm>
            <a:off x="1471899" y="1078126"/>
            <a:ext cx="15344198" cy="1403526"/>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Air Pollution around schools</a:t>
            </a:r>
          </a:p>
        </p:txBody>
      </p:sp>
      <p:sp>
        <p:nvSpPr>
          <p:cNvPr id="6" name="TextBox 12">
            <a:extLst>
              <a:ext uri="{FF2B5EF4-FFF2-40B4-BE49-F238E27FC236}">
                <a16:creationId xmlns:a16="http://schemas.microsoft.com/office/drawing/2014/main" id="{9D81DACB-1A7F-A70E-4A27-C48A2ABECEC6}"/>
              </a:ext>
            </a:extLst>
          </p:cNvPr>
          <p:cNvSpPr txBox="1"/>
          <p:nvPr/>
        </p:nvSpPr>
        <p:spPr>
          <a:xfrm>
            <a:off x="2895600" y="3086100"/>
            <a:ext cx="8001000" cy="4774769"/>
          </a:xfrm>
          <a:prstGeom prst="rect">
            <a:avLst/>
          </a:prstGeom>
        </p:spPr>
        <p:txBody>
          <a:bodyPr wrap="square" lIns="0" tIns="0" rIns="0" bIns="0" rtlCol="0" anchor="t">
            <a:spAutoFit/>
          </a:bodyPr>
          <a:lstStyle/>
          <a:p>
            <a:pPr>
              <a:lnSpc>
                <a:spcPts val="6299"/>
              </a:lnSpc>
              <a:spcBef>
                <a:spcPct val="0"/>
              </a:spcBef>
            </a:pPr>
            <a:r>
              <a:rPr lang="en-US" sz="3600" dirty="0">
                <a:solidFill>
                  <a:srgbClr val="000000"/>
                </a:solidFill>
                <a:latin typeface="Poppins"/>
                <a:ea typeface="Poppins"/>
                <a:cs typeface="Poppins"/>
                <a:sym typeface="Poppins"/>
              </a:rPr>
              <a:t>Air pollution is often high outside school</a:t>
            </a:r>
          </a:p>
          <a:p>
            <a:pPr marL="571500" indent="-571500">
              <a:lnSpc>
                <a:spcPts val="6299"/>
              </a:lnSpc>
              <a:spcBef>
                <a:spcPct val="0"/>
              </a:spcBef>
              <a:buFont typeface="Arial" panose="020B0604020202020204" pitchFamily="34" charset="0"/>
              <a:buChar char="•"/>
            </a:pPr>
            <a:r>
              <a:rPr lang="en-US" sz="3600" dirty="0">
                <a:solidFill>
                  <a:srgbClr val="000000"/>
                </a:solidFill>
                <a:latin typeface="Poppins"/>
                <a:ea typeface="Poppins"/>
                <a:cs typeface="Poppins"/>
                <a:sym typeface="Poppins"/>
              </a:rPr>
              <a:t>Lots of traffic at pick up and drop off times</a:t>
            </a:r>
          </a:p>
          <a:p>
            <a:pPr marL="571500" indent="-571500">
              <a:lnSpc>
                <a:spcPts val="6299"/>
              </a:lnSpc>
              <a:spcBef>
                <a:spcPct val="0"/>
              </a:spcBef>
              <a:buFont typeface="Arial" panose="020B0604020202020204" pitchFamily="34" charset="0"/>
              <a:buChar char="•"/>
            </a:pPr>
            <a:r>
              <a:rPr lang="en-US" sz="3600" dirty="0">
                <a:solidFill>
                  <a:srgbClr val="000000"/>
                </a:solidFill>
                <a:latin typeface="Poppins"/>
                <a:ea typeface="Poppins"/>
                <a:cs typeface="Poppins"/>
                <a:sym typeface="Poppins"/>
              </a:rPr>
              <a:t>Cars waiting with the engine running</a:t>
            </a:r>
          </a:p>
        </p:txBody>
      </p:sp>
      <p:grpSp>
        <p:nvGrpSpPr>
          <p:cNvPr id="16" name="Group 15">
            <a:extLst>
              <a:ext uri="{FF2B5EF4-FFF2-40B4-BE49-F238E27FC236}">
                <a16:creationId xmlns:a16="http://schemas.microsoft.com/office/drawing/2014/main" id="{9A956B5D-6CB7-F7DE-D93B-5E430FA60FE2}"/>
              </a:ext>
            </a:extLst>
          </p:cNvPr>
          <p:cNvGrpSpPr/>
          <p:nvPr/>
        </p:nvGrpSpPr>
        <p:grpSpPr>
          <a:xfrm rot="19274941" flipH="1">
            <a:off x="14418499" y="3964691"/>
            <a:ext cx="2454110" cy="1898175"/>
            <a:chOff x="11539662" y="5219954"/>
            <a:chExt cx="1840043" cy="1423214"/>
          </a:xfrm>
        </p:grpSpPr>
        <p:sp>
          <p:nvSpPr>
            <p:cNvPr id="11" name="Freeform 31">
              <a:extLst>
                <a:ext uri="{FF2B5EF4-FFF2-40B4-BE49-F238E27FC236}">
                  <a16:creationId xmlns:a16="http://schemas.microsoft.com/office/drawing/2014/main" id="{8F047C6D-243A-19E9-7A1A-E76267B757EF}"/>
                </a:ext>
              </a:extLst>
            </p:cNvPr>
            <p:cNvSpPr/>
            <p:nvPr/>
          </p:nvSpPr>
          <p:spPr>
            <a:xfrm rot="6899620">
              <a:off x="11513554" y="5246062"/>
              <a:ext cx="1128975" cy="1076760"/>
            </a:xfrm>
            <a:custGeom>
              <a:avLst/>
              <a:gdLst/>
              <a:ahLst/>
              <a:cxnLst/>
              <a:rect l="l" t="t" r="r" b="b"/>
              <a:pathLst>
                <a:path w="943974" h="900316">
                  <a:moveTo>
                    <a:pt x="0" y="0"/>
                  </a:moveTo>
                  <a:lnTo>
                    <a:pt x="943975" y="0"/>
                  </a:lnTo>
                  <a:lnTo>
                    <a:pt x="943975" y="900316"/>
                  </a:lnTo>
                  <a:lnTo>
                    <a:pt x="0" y="900316"/>
                  </a:lnTo>
                  <a:lnTo>
                    <a:pt x="0" y="0"/>
                  </a:lnTo>
                  <a:close/>
                </a:path>
              </a:pathLst>
            </a:custGeom>
            <a:blipFill>
              <a:blip r:embed="rId4"/>
              <a:stretch>
                <a:fillRect/>
              </a:stretch>
            </a:blipFill>
          </p:spPr>
          <p:txBody>
            <a:bodyPr/>
            <a:lstStyle/>
            <a:p>
              <a:endParaRPr lang="en-GB"/>
            </a:p>
          </p:txBody>
        </p:sp>
        <p:sp>
          <p:nvSpPr>
            <p:cNvPr id="13" name="Freeform 32">
              <a:extLst>
                <a:ext uri="{FF2B5EF4-FFF2-40B4-BE49-F238E27FC236}">
                  <a16:creationId xmlns:a16="http://schemas.microsoft.com/office/drawing/2014/main" id="{58BBF43E-3302-ABC9-DDA0-5DB8C65CE83A}"/>
                </a:ext>
              </a:extLst>
            </p:cNvPr>
            <p:cNvSpPr/>
            <p:nvPr/>
          </p:nvSpPr>
          <p:spPr>
            <a:xfrm rot="9781512">
              <a:off x="11846927" y="5720819"/>
              <a:ext cx="967074" cy="922349"/>
            </a:xfrm>
            <a:custGeom>
              <a:avLst/>
              <a:gdLst/>
              <a:ahLst/>
              <a:cxnLst/>
              <a:rect l="l" t="t" r="r" b="b"/>
              <a:pathLst>
                <a:path w="808604" h="771207">
                  <a:moveTo>
                    <a:pt x="0" y="0"/>
                  </a:moveTo>
                  <a:lnTo>
                    <a:pt x="808605" y="0"/>
                  </a:lnTo>
                  <a:lnTo>
                    <a:pt x="808605" y="771207"/>
                  </a:lnTo>
                  <a:lnTo>
                    <a:pt x="0" y="771207"/>
                  </a:lnTo>
                  <a:lnTo>
                    <a:pt x="0" y="0"/>
                  </a:lnTo>
                  <a:close/>
                </a:path>
              </a:pathLst>
            </a:custGeom>
            <a:blipFill>
              <a:blip r:embed="rId5"/>
              <a:stretch>
                <a:fillRect/>
              </a:stretch>
            </a:blipFill>
          </p:spPr>
          <p:txBody>
            <a:bodyPr/>
            <a:lstStyle/>
            <a:p>
              <a:endParaRPr lang="en-GB"/>
            </a:p>
          </p:txBody>
        </p:sp>
        <p:sp>
          <p:nvSpPr>
            <p:cNvPr id="14" name="Freeform 33">
              <a:extLst>
                <a:ext uri="{FF2B5EF4-FFF2-40B4-BE49-F238E27FC236}">
                  <a16:creationId xmlns:a16="http://schemas.microsoft.com/office/drawing/2014/main" id="{B76D58BC-3DB5-CEDF-E008-4D893DD6EB79}"/>
                </a:ext>
              </a:extLst>
            </p:cNvPr>
            <p:cNvSpPr/>
            <p:nvPr/>
          </p:nvSpPr>
          <p:spPr>
            <a:xfrm rot="988291">
              <a:off x="12568493" y="5848535"/>
              <a:ext cx="811212" cy="773694"/>
            </a:xfrm>
            <a:custGeom>
              <a:avLst/>
              <a:gdLst/>
              <a:ahLst/>
              <a:cxnLst/>
              <a:rect l="l" t="t" r="r" b="b"/>
              <a:pathLst>
                <a:path w="678282" h="646912">
                  <a:moveTo>
                    <a:pt x="0" y="0"/>
                  </a:moveTo>
                  <a:lnTo>
                    <a:pt x="678282" y="0"/>
                  </a:lnTo>
                  <a:lnTo>
                    <a:pt x="678282" y="646912"/>
                  </a:lnTo>
                  <a:lnTo>
                    <a:pt x="0" y="646912"/>
                  </a:lnTo>
                  <a:lnTo>
                    <a:pt x="0" y="0"/>
                  </a:lnTo>
                  <a:close/>
                </a:path>
              </a:pathLst>
            </a:custGeom>
            <a:blipFill>
              <a:blip r:embed="rId6"/>
              <a:stretch>
                <a:fillRect/>
              </a:stretch>
            </a:blipFill>
          </p:spPr>
          <p:txBody>
            <a:bodyPr/>
            <a:lstStyle/>
            <a:p>
              <a:endParaRPr lang="en-GB"/>
            </a:p>
          </p:txBody>
        </p:sp>
      </p:grpSp>
      <p:sp>
        <p:nvSpPr>
          <p:cNvPr id="15" name="Freeform 34">
            <a:extLst>
              <a:ext uri="{FF2B5EF4-FFF2-40B4-BE49-F238E27FC236}">
                <a16:creationId xmlns:a16="http://schemas.microsoft.com/office/drawing/2014/main" id="{F3B972BD-9420-36BD-28C1-24FF86FE3C99}"/>
              </a:ext>
            </a:extLst>
          </p:cNvPr>
          <p:cNvSpPr/>
          <p:nvPr/>
        </p:nvSpPr>
        <p:spPr>
          <a:xfrm flipH="1">
            <a:off x="11277600" y="4268728"/>
            <a:ext cx="3925566" cy="2713549"/>
          </a:xfrm>
          <a:custGeom>
            <a:avLst/>
            <a:gdLst/>
            <a:ahLst/>
            <a:cxnLst/>
            <a:rect l="l" t="t" r="r" b="b"/>
            <a:pathLst>
              <a:path w="2461004" h="1701169">
                <a:moveTo>
                  <a:pt x="0" y="0"/>
                </a:moveTo>
                <a:lnTo>
                  <a:pt x="2461003" y="0"/>
                </a:lnTo>
                <a:lnTo>
                  <a:pt x="2461003" y="1701169"/>
                </a:lnTo>
                <a:lnTo>
                  <a:pt x="0" y="1701169"/>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2639206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0C187-28E7-13A1-ED9B-D453C8D4B9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0D0B55-E6A4-F96E-6642-1D120D46331E}"/>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A079F621-5C96-80BF-E404-AC3444458B36}"/>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7BC3727F-DF5D-0258-AF90-F4862C15A3C3}"/>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88EBE171-352D-138A-1038-EFE83AA761DB}"/>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7" name="TextBox 10">
            <a:extLst>
              <a:ext uri="{FF2B5EF4-FFF2-40B4-BE49-F238E27FC236}">
                <a16:creationId xmlns:a16="http://schemas.microsoft.com/office/drawing/2014/main" id="{655CAF9E-F0C2-FFCA-A1E6-F6CC4E338AD6}"/>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How we travel to school</a:t>
            </a:r>
          </a:p>
        </p:txBody>
      </p:sp>
      <p:grpSp>
        <p:nvGrpSpPr>
          <p:cNvPr id="6" name="Group 5">
            <a:extLst>
              <a:ext uri="{FF2B5EF4-FFF2-40B4-BE49-F238E27FC236}">
                <a16:creationId xmlns:a16="http://schemas.microsoft.com/office/drawing/2014/main" id="{0EF6BAB1-23C8-75A2-79CF-56C264A83EE8}"/>
              </a:ext>
            </a:extLst>
          </p:cNvPr>
          <p:cNvGrpSpPr/>
          <p:nvPr/>
        </p:nvGrpSpPr>
        <p:grpSpPr>
          <a:xfrm>
            <a:off x="3848964" y="2406086"/>
            <a:ext cx="9492772" cy="1822829"/>
            <a:chOff x="3848964" y="2406086"/>
            <a:chExt cx="9492772" cy="1822829"/>
          </a:xfrm>
        </p:grpSpPr>
        <p:sp>
          <p:nvSpPr>
            <p:cNvPr id="14" name="TextBox 12">
              <a:extLst>
                <a:ext uri="{FF2B5EF4-FFF2-40B4-BE49-F238E27FC236}">
                  <a16:creationId xmlns:a16="http://schemas.microsoft.com/office/drawing/2014/main" id="{7E8777D8-F73F-DD31-91CD-0B51392AE974}"/>
                </a:ext>
              </a:extLst>
            </p:cNvPr>
            <p:cNvSpPr txBox="1"/>
            <p:nvPr/>
          </p:nvSpPr>
          <p:spPr>
            <a:xfrm>
              <a:off x="4946264" y="2685800"/>
              <a:ext cx="8395472"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Walk, scoot, cycle or take the bus if you can</a:t>
              </a:r>
            </a:p>
          </p:txBody>
        </p:sp>
        <p:sp>
          <p:nvSpPr>
            <p:cNvPr id="12" name="TextBox 10">
              <a:extLst>
                <a:ext uri="{FF2B5EF4-FFF2-40B4-BE49-F238E27FC236}">
                  <a16:creationId xmlns:a16="http://schemas.microsoft.com/office/drawing/2014/main" id="{A65E8F0F-3737-A90D-4AA9-F9D7C9FFD2D8}"/>
                </a:ext>
              </a:extLst>
            </p:cNvPr>
            <p:cNvSpPr txBox="1"/>
            <p:nvPr/>
          </p:nvSpPr>
          <p:spPr>
            <a:xfrm>
              <a:off x="3848964" y="2406086"/>
              <a:ext cx="1104036" cy="1400165"/>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1</a:t>
              </a:r>
            </a:p>
          </p:txBody>
        </p:sp>
      </p:grpSp>
      <p:grpSp>
        <p:nvGrpSpPr>
          <p:cNvPr id="8" name="Group 7">
            <a:extLst>
              <a:ext uri="{FF2B5EF4-FFF2-40B4-BE49-F238E27FC236}">
                <a16:creationId xmlns:a16="http://schemas.microsoft.com/office/drawing/2014/main" id="{BEBE06D6-E8C2-70F3-2139-9B0C9D7D2648}"/>
              </a:ext>
            </a:extLst>
          </p:cNvPr>
          <p:cNvGrpSpPr/>
          <p:nvPr/>
        </p:nvGrpSpPr>
        <p:grpSpPr>
          <a:xfrm>
            <a:off x="3848964" y="4557608"/>
            <a:ext cx="9741578" cy="1814557"/>
            <a:chOff x="3848964" y="4557608"/>
            <a:chExt cx="9741578" cy="1814557"/>
          </a:xfrm>
        </p:grpSpPr>
        <p:sp>
          <p:nvSpPr>
            <p:cNvPr id="9" name="TextBox 12">
              <a:extLst>
                <a:ext uri="{FF2B5EF4-FFF2-40B4-BE49-F238E27FC236}">
                  <a16:creationId xmlns:a16="http://schemas.microsoft.com/office/drawing/2014/main" id="{FA6F9234-087E-7F71-6AD2-805B3EAFD44C}"/>
                </a:ext>
              </a:extLst>
            </p:cNvPr>
            <p:cNvSpPr txBox="1"/>
            <p:nvPr/>
          </p:nvSpPr>
          <p:spPr>
            <a:xfrm>
              <a:off x="4697458" y="4829050"/>
              <a:ext cx="8893084"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If you come by car, try park a bit further away from school and walk in</a:t>
              </a:r>
            </a:p>
          </p:txBody>
        </p:sp>
        <p:sp>
          <p:nvSpPr>
            <p:cNvPr id="13" name="TextBox 10">
              <a:extLst>
                <a:ext uri="{FF2B5EF4-FFF2-40B4-BE49-F238E27FC236}">
                  <a16:creationId xmlns:a16="http://schemas.microsoft.com/office/drawing/2014/main" id="{60B48091-E14A-71A1-AD4F-84865C13D151}"/>
                </a:ext>
              </a:extLst>
            </p:cNvPr>
            <p:cNvSpPr txBox="1"/>
            <p:nvPr/>
          </p:nvSpPr>
          <p:spPr>
            <a:xfrm>
              <a:off x="3848964" y="4557608"/>
              <a:ext cx="1104036" cy="1400165"/>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2</a:t>
              </a:r>
            </a:p>
          </p:txBody>
        </p:sp>
      </p:grpSp>
      <p:grpSp>
        <p:nvGrpSpPr>
          <p:cNvPr id="10" name="Group 9">
            <a:extLst>
              <a:ext uri="{FF2B5EF4-FFF2-40B4-BE49-F238E27FC236}">
                <a16:creationId xmlns:a16="http://schemas.microsoft.com/office/drawing/2014/main" id="{F6DE8384-B989-083F-867C-A5E31856244D}"/>
              </a:ext>
            </a:extLst>
          </p:cNvPr>
          <p:cNvGrpSpPr/>
          <p:nvPr/>
        </p:nvGrpSpPr>
        <p:grpSpPr>
          <a:xfrm>
            <a:off x="3848964" y="6709129"/>
            <a:ext cx="9499507" cy="1806286"/>
            <a:chOff x="3848964" y="6709129"/>
            <a:chExt cx="9499507" cy="1806286"/>
          </a:xfrm>
        </p:grpSpPr>
        <p:sp>
          <p:nvSpPr>
            <p:cNvPr id="11" name="TextBox 12">
              <a:extLst>
                <a:ext uri="{FF2B5EF4-FFF2-40B4-BE49-F238E27FC236}">
                  <a16:creationId xmlns:a16="http://schemas.microsoft.com/office/drawing/2014/main" id="{0291A114-A8F3-B1B5-AFB2-154952A93C02}"/>
                </a:ext>
              </a:extLst>
            </p:cNvPr>
            <p:cNvSpPr txBox="1"/>
            <p:nvPr/>
          </p:nvSpPr>
          <p:spPr>
            <a:xfrm>
              <a:off x="4939529" y="6972300"/>
              <a:ext cx="8408942"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Reminding adults to switch off the car engine when waiting</a:t>
              </a:r>
            </a:p>
          </p:txBody>
        </p:sp>
        <p:sp>
          <p:nvSpPr>
            <p:cNvPr id="15" name="TextBox 10">
              <a:extLst>
                <a:ext uri="{FF2B5EF4-FFF2-40B4-BE49-F238E27FC236}">
                  <a16:creationId xmlns:a16="http://schemas.microsoft.com/office/drawing/2014/main" id="{955EF096-414C-321B-6F88-B0F13E463941}"/>
                </a:ext>
              </a:extLst>
            </p:cNvPr>
            <p:cNvSpPr txBox="1"/>
            <p:nvPr/>
          </p:nvSpPr>
          <p:spPr>
            <a:xfrm>
              <a:off x="3848964" y="6709129"/>
              <a:ext cx="1104036" cy="1400165"/>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3</a:t>
              </a:r>
            </a:p>
          </p:txBody>
        </p:sp>
      </p:grpSp>
    </p:spTree>
    <p:extLst>
      <p:ext uri="{BB962C8B-B14F-4D97-AF65-F5344CB8AC3E}">
        <p14:creationId xmlns:p14="http://schemas.microsoft.com/office/powerpoint/2010/main" val="1797644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ADD4-A200-03BE-B802-B60FA4D3039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54FA9F-C245-E5E9-C93B-448619CABD23}"/>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AF36BF67-B3FD-9E22-8DFE-5AC5FBFA07AC}"/>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3A749BF5-B1E3-053F-FCEC-5B0D497A8D86}"/>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585C12C-9939-4D0C-3090-1F3B9E31E5EC}"/>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7" name="TextBox 10">
            <a:extLst>
              <a:ext uri="{FF2B5EF4-FFF2-40B4-BE49-F238E27FC236}">
                <a16:creationId xmlns:a16="http://schemas.microsoft.com/office/drawing/2014/main" id="{6978B851-6081-40E4-260C-03405D672494}"/>
              </a:ext>
            </a:extLst>
          </p:cNvPr>
          <p:cNvSpPr txBox="1"/>
          <p:nvPr/>
        </p:nvSpPr>
        <p:spPr>
          <a:xfrm>
            <a:off x="3035206" y="714396"/>
            <a:ext cx="12217583" cy="2865464"/>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Why we like walking, scooting and cycling</a:t>
            </a:r>
          </a:p>
        </p:txBody>
      </p:sp>
      <p:grpSp>
        <p:nvGrpSpPr>
          <p:cNvPr id="9" name="Group 8">
            <a:extLst>
              <a:ext uri="{FF2B5EF4-FFF2-40B4-BE49-F238E27FC236}">
                <a16:creationId xmlns:a16="http://schemas.microsoft.com/office/drawing/2014/main" id="{A3695491-9DCB-0115-AC17-979DF3DCE74C}"/>
              </a:ext>
            </a:extLst>
          </p:cNvPr>
          <p:cNvGrpSpPr/>
          <p:nvPr/>
        </p:nvGrpSpPr>
        <p:grpSpPr>
          <a:xfrm>
            <a:off x="5565412" y="5547829"/>
            <a:ext cx="6437720" cy="1323327"/>
            <a:chOff x="5565412" y="5547829"/>
            <a:chExt cx="6437720" cy="1323327"/>
          </a:xfrm>
        </p:grpSpPr>
        <p:pic>
          <p:nvPicPr>
            <p:cNvPr id="85" name="Picture 84">
              <a:extLst>
                <a:ext uri="{FF2B5EF4-FFF2-40B4-BE49-F238E27FC236}">
                  <a16:creationId xmlns:a16="http://schemas.microsoft.com/office/drawing/2014/main" id="{672DD8F8-23A0-3634-252D-479C482350B3}"/>
                </a:ext>
              </a:extLst>
            </p:cNvPr>
            <p:cNvPicPr>
              <a:picLocks noChangeAspect="1"/>
            </p:cNvPicPr>
            <p:nvPr/>
          </p:nvPicPr>
          <p:blipFill>
            <a:blip r:embed="rId4"/>
            <a:stretch>
              <a:fillRect/>
            </a:stretch>
          </p:blipFill>
          <p:spPr>
            <a:xfrm>
              <a:off x="5565412" y="5547829"/>
              <a:ext cx="1323327" cy="1323327"/>
            </a:xfrm>
            <a:prstGeom prst="rect">
              <a:avLst/>
            </a:prstGeom>
          </p:spPr>
        </p:pic>
        <p:sp>
          <p:nvSpPr>
            <p:cNvPr id="97" name="TextBox 12">
              <a:extLst>
                <a:ext uri="{FF2B5EF4-FFF2-40B4-BE49-F238E27FC236}">
                  <a16:creationId xmlns:a16="http://schemas.microsoft.com/office/drawing/2014/main" id="{0331BF07-B2AB-2F14-826B-1136F249AC1A}"/>
                </a:ext>
              </a:extLst>
            </p:cNvPr>
            <p:cNvSpPr txBox="1"/>
            <p:nvPr/>
          </p:nvSpPr>
          <p:spPr>
            <a:xfrm>
              <a:off x="7160123" y="5994048"/>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We get some exercise</a:t>
              </a:r>
            </a:p>
          </p:txBody>
        </p:sp>
      </p:grpSp>
      <p:grpSp>
        <p:nvGrpSpPr>
          <p:cNvPr id="8" name="Group 7">
            <a:extLst>
              <a:ext uri="{FF2B5EF4-FFF2-40B4-BE49-F238E27FC236}">
                <a16:creationId xmlns:a16="http://schemas.microsoft.com/office/drawing/2014/main" id="{C9812DEF-3DC5-2D6A-4D98-11D7BE94C9B4}"/>
              </a:ext>
            </a:extLst>
          </p:cNvPr>
          <p:cNvGrpSpPr/>
          <p:nvPr/>
        </p:nvGrpSpPr>
        <p:grpSpPr>
          <a:xfrm>
            <a:off x="5579404" y="4107222"/>
            <a:ext cx="7752919" cy="1291190"/>
            <a:chOff x="5579404" y="4107222"/>
            <a:chExt cx="7752919" cy="1291190"/>
          </a:xfrm>
        </p:grpSpPr>
        <p:grpSp>
          <p:nvGrpSpPr>
            <p:cNvPr id="86" name="Group 85">
              <a:extLst>
                <a:ext uri="{FF2B5EF4-FFF2-40B4-BE49-F238E27FC236}">
                  <a16:creationId xmlns:a16="http://schemas.microsoft.com/office/drawing/2014/main" id="{64588EA7-75D8-A891-08EE-4066B3C1A3DE}"/>
                </a:ext>
              </a:extLst>
            </p:cNvPr>
            <p:cNvGrpSpPr/>
            <p:nvPr/>
          </p:nvGrpSpPr>
          <p:grpSpPr>
            <a:xfrm>
              <a:off x="5579404" y="4107222"/>
              <a:ext cx="1291190" cy="1291190"/>
              <a:chOff x="3646937" y="6591779"/>
              <a:chExt cx="1799999" cy="1799999"/>
            </a:xfrm>
          </p:grpSpPr>
          <p:sp>
            <p:nvSpPr>
              <p:cNvPr id="87" name="Oval 86">
                <a:extLst>
                  <a:ext uri="{FF2B5EF4-FFF2-40B4-BE49-F238E27FC236}">
                    <a16:creationId xmlns:a16="http://schemas.microsoft.com/office/drawing/2014/main" id="{1EEEA693-9798-838F-8C47-14E50D919395}"/>
                  </a:ext>
                </a:extLst>
              </p:cNvPr>
              <p:cNvSpPr/>
              <p:nvPr/>
            </p:nvSpPr>
            <p:spPr>
              <a:xfrm>
                <a:off x="3646937" y="6591779"/>
                <a:ext cx="1799999" cy="1799999"/>
              </a:xfrm>
              <a:prstGeom prst="ellipse">
                <a:avLst/>
              </a:prstGeom>
              <a:gradFill flip="none" rotWithShape="1">
                <a:gsLst>
                  <a:gs pos="94406">
                    <a:srgbClr val="F7DB9B"/>
                  </a:gs>
                  <a:gs pos="44000">
                    <a:srgbClr val="F2C253"/>
                  </a:gs>
                  <a:gs pos="17000">
                    <a:srgbClr val="F29836"/>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8" name="Group 87">
                <a:extLst>
                  <a:ext uri="{FF2B5EF4-FFF2-40B4-BE49-F238E27FC236}">
                    <a16:creationId xmlns:a16="http://schemas.microsoft.com/office/drawing/2014/main" id="{5AD243ED-11AB-3281-0CAA-CF37C5317E20}"/>
                  </a:ext>
                </a:extLst>
              </p:cNvPr>
              <p:cNvGrpSpPr/>
              <p:nvPr/>
            </p:nvGrpSpPr>
            <p:grpSpPr>
              <a:xfrm>
                <a:off x="4050558" y="7173377"/>
                <a:ext cx="992756" cy="356473"/>
                <a:chOff x="4031383" y="7173377"/>
                <a:chExt cx="992756" cy="356473"/>
              </a:xfrm>
              <a:solidFill>
                <a:srgbClr val="E1753B"/>
              </a:solidFill>
            </p:grpSpPr>
            <p:sp>
              <p:nvSpPr>
                <p:cNvPr id="91" name="Block Arc 90">
                  <a:extLst>
                    <a:ext uri="{FF2B5EF4-FFF2-40B4-BE49-F238E27FC236}">
                      <a16:creationId xmlns:a16="http://schemas.microsoft.com/office/drawing/2014/main" id="{13F4693B-41C5-8363-23F0-1840082BA046}"/>
                    </a:ext>
                  </a:extLst>
                </p:cNvPr>
                <p:cNvSpPr/>
                <p:nvPr/>
              </p:nvSpPr>
              <p:spPr>
                <a:xfrm>
                  <a:off x="4031383" y="7173377"/>
                  <a:ext cx="396044" cy="356473"/>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2" name="Block Arc 91">
                  <a:extLst>
                    <a:ext uri="{FF2B5EF4-FFF2-40B4-BE49-F238E27FC236}">
                      <a16:creationId xmlns:a16="http://schemas.microsoft.com/office/drawing/2014/main" id="{18A73CDC-5FF4-11D2-5430-3747846ACDDD}"/>
                    </a:ext>
                  </a:extLst>
                </p:cNvPr>
                <p:cNvSpPr/>
                <p:nvPr/>
              </p:nvSpPr>
              <p:spPr>
                <a:xfrm>
                  <a:off x="4628095" y="7173377"/>
                  <a:ext cx="396044" cy="356473"/>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9" name="Moon 88">
                <a:extLst>
                  <a:ext uri="{FF2B5EF4-FFF2-40B4-BE49-F238E27FC236}">
                    <a16:creationId xmlns:a16="http://schemas.microsoft.com/office/drawing/2014/main" id="{7997AA99-BAEF-30BF-3699-332D240C56D9}"/>
                  </a:ext>
                </a:extLst>
              </p:cNvPr>
              <p:cNvSpPr/>
              <p:nvPr/>
            </p:nvSpPr>
            <p:spPr>
              <a:xfrm rot="16200000">
                <a:off x="4279702" y="7342006"/>
                <a:ext cx="572063" cy="1204210"/>
              </a:xfrm>
              <a:prstGeom prst="moon">
                <a:avLst>
                  <a:gd name="adj" fmla="val 74977"/>
                </a:avLst>
              </a:prstGeom>
              <a:solidFill>
                <a:srgbClr val="FF5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Moon 89">
                <a:extLst>
                  <a:ext uri="{FF2B5EF4-FFF2-40B4-BE49-F238E27FC236}">
                    <a16:creationId xmlns:a16="http://schemas.microsoft.com/office/drawing/2014/main" id="{5448022C-D20A-B15F-CADD-29CAB28EE5AD}"/>
                  </a:ext>
                </a:extLst>
              </p:cNvPr>
              <p:cNvSpPr/>
              <p:nvPr/>
            </p:nvSpPr>
            <p:spPr>
              <a:xfrm rot="16200000">
                <a:off x="4260904" y="7279792"/>
                <a:ext cx="572063" cy="1204211"/>
              </a:xfrm>
              <a:prstGeom prst="moon">
                <a:avLst>
                  <a:gd name="adj" fmla="val 749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8" name="TextBox 12">
              <a:extLst>
                <a:ext uri="{FF2B5EF4-FFF2-40B4-BE49-F238E27FC236}">
                  <a16:creationId xmlns:a16="http://schemas.microsoft.com/office/drawing/2014/main" id="{CE6AC49F-7AB9-1829-3FB7-7E0CA69D1E35}"/>
                </a:ext>
              </a:extLst>
            </p:cNvPr>
            <p:cNvSpPr txBox="1"/>
            <p:nvPr/>
          </p:nvSpPr>
          <p:spPr>
            <a:xfrm>
              <a:off x="7160123" y="4564683"/>
              <a:ext cx="6172200"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Makes us feel happier and calmer</a:t>
              </a:r>
            </a:p>
          </p:txBody>
        </p:sp>
      </p:grpSp>
      <p:grpSp>
        <p:nvGrpSpPr>
          <p:cNvPr id="10" name="Group 9">
            <a:extLst>
              <a:ext uri="{FF2B5EF4-FFF2-40B4-BE49-F238E27FC236}">
                <a16:creationId xmlns:a16="http://schemas.microsoft.com/office/drawing/2014/main" id="{9941AEF2-11EE-5C5E-AB1E-2BB80FEF26A3}"/>
              </a:ext>
            </a:extLst>
          </p:cNvPr>
          <p:cNvGrpSpPr/>
          <p:nvPr/>
        </p:nvGrpSpPr>
        <p:grpSpPr>
          <a:xfrm>
            <a:off x="5562600" y="7020573"/>
            <a:ext cx="6440531" cy="1323327"/>
            <a:chOff x="5562600" y="7020573"/>
            <a:chExt cx="6440531" cy="1323327"/>
          </a:xfrm>
        </p:grpSpPr>
        <p:sp>
          <p:nvSpPr>
            <p:cNvPr id="94" name="TextBox 12">
              <a:extLst>
                <a:ext uri="{FF2B5EF4-FFF2-40B4-BE49-F238E27FC236}">
                  <a16:creationId xmlns:a16="http://schemas.microsoft.com/office/drawing/2014/main" id="{18CC705B-3B3E-8DFF-B9C6-8B09316652D9}"/>
                </a:ext>
              </a:extLst>
            </p:cNvPr>
            <p:cNvSpPr txBox="1"/>
            <p:nvPr/>
          </p:nvSpPr>
          <p:spPr>
            <a:xfrm>
              <a:off x="7160122" y="7466792"/>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Produces less air pollution</a:t>
              </a:r>
            </a:p>
          </p:txBody>
        </p:sp>
        <p:grpSp>
          <p:nvGrpSpPr>
            <p:cNvPr id="24" name="Group 23">
              <a:extLst>
                <a:ext uri="{FF2B5EF4-FFF2-40B4-BE49-F238E27FC236}">
                  <a16:creationId xmlns:a16="http://schemas.microsoft.com/office/drawing/2014/main" id="{CE77C5E2-D25B-E37B-AD75-59F1FE3BA1C1}"/>
                </a:ext>
              </a:extLst>
            </p:cNvPr>
            <p:cNvGrpSpPr/>
            <p:nvPr/>
          </p:nvGrpSpPr>
          <p:grpSpPr>
            <a:xfrm>
              <a:off x="5562600" y="7020573"/>
              <a:ext cx="1324800" cy="1323327"/>
              <a:chOff x="5784161" y="7443515"/>
              <a:chExt cx="1324800" cy="1323327"/>
            </a:xfrm>
          </p:grpSpPr>
          <p:sp>
            <p:nvSpPr>
              <p:cNvPr id="6" name="Oval 5">
                <a:extLst>
                  <a:ext uri="{FF2B5EF4-FFF2-40B4-BE49-F238E27FC236}">
                    <a16:creationId xmlns:a16="http://schemas.microsoft.com/office/drawing/2014/main" id="{C7369269-AD69-203D-820F-91093F08753E}"/>
                  </a:ext>
                </a:extLst>
              </p:cNvPr>
              <p:cNvSpPr/>
              <p:nvPr/>
            </p:nvSpPr>
            <p:spPr>
              <a:xfrm>
                <a:off x="5784161" y="7443515"/>
                <a:ext cx="1324800" cy="1323327"/>
              </a:xfrm>
              <a:prstGeom prst="ellipse">
                <a:avLst/>
              </a:prstGeom>
              <a:gradFill flip="none" rotWithShape="1">
                <a:gsLst>
                  <a:gs pos="0">
                    <a:srgbClr val="00B0F0">
                      <a:tint val="66000"/>
                      <a:satMod val="160000"/>
                    </a:srgbClr>
                  </a:gs>
                  <a:gs pos="68000">
                    <a:srgbClr val="00B0F0">
                      <a:tint val="44500"/>
                      <a:satMod val="160000"/>
                    </a:srgbClr>
                  </a:gs>
                  <a:gs pos="100000">
                    <a:srgbClr val="00B0F0">
                      <a:tint val="23500"/>
                      <a:satMod val="160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7E769C5D-F7DA-AD7D-53D8-85A7A4710EC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00384" y="7662382"/>
                <a:ext cx="892353" cy="892353"/>
              </a:xfrm>
              <a:prstGeom prst="rect">
                <a:avLst/>
              </a:prstGeom>
            </p:spPr>
          </p:pic>
        </p:grpSp>
      </p:grpSp>
    </p:spTree>
    <p:extLst>
      <p:ext uri="{BB962C8B-B14F-4D97-AF65-F5344CB8AC3E}">
        <p14:creationId xmlns:p14="http://schemas.microsoft.com/office/powerpoint/2010/main" val="4270349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C957-570B-B0DC-69DC-CA8BFA0AE5D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41C804-1C0A-6759-F3C7-BF6D2E15B7AE}"/>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247E6EB0-3B92-FA6D-1309-AD8DD94A9049}"/>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5C00A96F-970E-1474-DAD0-E31489B88BEE}"/>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E86DC32-B3D0-A727-8CB1-5F2B673A4C32}"/>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8" name="TextBox 7">
            <a:extLst>
              <a:ext uri="{FF2B5EF4-FFF2-40B4-BE49-F238E27FC236}">
                <a16:creationId xmlns:a16="http://schemas.microsoft.com/office/drawing/2014/main" id="{D42DC6B2-AC63-FBD9-B533-44B8C84E7D82}"/>
              </a:ext>
            </a:extLst>
          </p:cNvPr>
          <p:cNvSpPr txBox="1"/>
          <p:nvPr/>
        </p:nvSpPr>
        <p:spPr>
          <a:xfrm>
            <a:off x="1295398" y="2448371"/>
            <a:ext cx="15697200" cy="5390258"/>
          </a:xfrm>
          <a:prstGeom prst="rect">
            <a:avLst/>
          </a:prstGeom>
        </p:spPr>
        <p:txBody>
          <a:bodyPr wrap="square" lIns="0" tIns="0" rIns="0" bIns="0" rtlCol="0" anchor="t">
            <a:spAutoFit/>
          </a:bodyPr>
          <a:lstStyle>
            <a:defPPr>
              <a:defRPr lang="en-US"/>
            </a:defPPr>
            <a:lvl1pPr algn="ctr">
              <a:lnSpc>
                <a:spcPts val="14196"/>
              </a:lnSpc>
              <a:spcBef>
                <a:spcPct val="0"/>
              </a:spcBef>
              <a:defRPr sz="10140">
                <a:solidFill>
                  <a:srgbClr val="E8B34A"/>
                </a:solidFill>
                <a:latin typeface="Bobby Jones Soft"/>
                <a:ea typeface="Bobby Jones Soft"/>
                <a:cs typeface="Bobby Jones Soft"/>
              </a:defRPr>
            </a:lvl1pPr>
          </a:lstStyle>
          <a:p>
            <a:r>
              <a:rPr lang="en-US" dirty="0">
                <a:sym typeface="Poppins"/>
              </a:rPr>
              <a:t>Small changes to how we travel add up to make a big difference to air pollution!</a:t>
            </a:r>
          </a:p>
        </p:txBody>
      </p:sp>
    </p:spTree>
    <p:extLst>
      <p:ext uri="{BB962C8B-B14F-4D97-AF65-F5344CB8AC3E}">
        <p14:creationId xmlns:p14="http://schemas.microsoft.com/office/powerpoint/2010/main" val="259392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B34A"/>
        </a:solidFill>
        <a:effectLst/>
      </p:bgPr>
    </p:bg>
    <p:spTree>
      <p:nvGrpSpPr>
        <p:cNvPr id="1" name="">
          <a:extLst>
            <a:ext uri="{FF2B5EF4-FFF2-40B4-BE49-F238E27FC236}">
              <a16:creationId xmlns:a16="http://schemas.microsoft.com/office/drawing/2014/main" id="{4068D4DD-5B06-44A3-2E34-32620BEF8D6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5174CB-3154-940A-DCC9-C6F08003D616}"/>
              </a:ext>
            </a:extLst>
          </p:cNvPr>
          <p:cNvSpPr/>
          <p:nvPr/>
        </p:nvSpPr>
        <p:spPr>
          <a:xfrm>
            <a:off x="182222" y="9294313"/>
            <a:ext cx="1692955" cy="992687"/>
          </a:xfrm>
          <a:custGeom>
            <a:avLst/>
            <a:gdLst/>
            <a:ahLst/>
            <a:cxnLst/>
            <a:rect l="l" t="t" r="r" b="b"/>
            <a:pathLst>
              <a:path w="1692955" h="992687">
                <a:moveTo>
                  <a:pt x="0" y="0"/>
                </a:moveTo>
                <a:lnTo>
                  <a:pt x="1692956" y="0"/>
                </a:lnTo>
                <a:lnTo>
                  <a:pt x="1692956" y="992687"/>
                </a:lnTo>
                <a:lnTo>
                  <a:pt x="0" y="992687"/>
                </a:lnTo>
                <a:lnTo>
                  <a:pt x="0" y="0"/>
                </a:lnTo>
                <a:close/>
              </a:path>
            </a:pathLst>
          </a:custGeom>
          <a:blipFill>
            <a:blip r:embed="rId3"/>
            <a:stretch>
              <a:fillRect/>
            </a:stretch>
          </a:blipFill>
        </p:spPr>
        <p:txBody>
          <a:bodyPr/>
          <a:lstStyle/>
          <a:p>
            <a:endParaRPr lang="en-GB"/>
          </a:p>
        </p:txBody>
      </p:sp>
      <p:sp>
        <p:nvSpPr>
          <p:cNvPr id="4" name="TextBox 7">
            <a:extLst>
              <a:ext uri="{FF2B5EF4-FFF2-40B4-BE49-F238E27FC236}">
                <a16:creationId xmlns:a16="http://schemas.microsoft.com/office/drawing/2014/main" id="{2EF88D59-6534-4B83-97BE-5E4CF7BB860E}"/>
              </a:ext>
            </a:extLst>
          </p:cNvPr>
          <p:cNvSpPr txBox="1"/>
          <p:nvPr/>
        </p:nvSpPr>
        <p:spPr>
          <a:xfrm>
            <a:off x="1028700" y="4162848"/>
            <a:ext cx="16230600" cy="1742229"/>
          </a:xfrm>
          <a:prstGeom prst="rect">
            <a:avLst/>
          </a:prstGeom>
        </p:spPr>
        <p:txBody>
          <a:bodyPr lIns="0" tIns="0" rIns="0" bIns="0" rtlCol="0" anchor="t">
            <a:spAutoFit/>
          </a:bodyPr>
          <a:lstStyle/>
          <a:p>
            <a:pPr algn="ctr">
              <a:lnSpc>
                <a:spcPts val="14127"/>
              </a:lnSpc>
              <a:spcBef>
                <a:spcPct val="0"/>
              </a:spcBef>
            </a:pPr>
            <a:r>
              <a:rPr lang="en-US" sz="10091" dirty="0">
                <a:latin typeface="Bobby Jones Soft"/>
                <a:ea typeface="Bobby Jones Soft"/>
                <a:cs typeface="Bobby Jones Soft"/>
                <a:sym typeface="Bobby Jones Soft"/>
              </a:rPr>
              <a:t>Thank you for Listening!</a:t>
            </a:r>
          </a:p>
        </p:txBody>
      </p:sp>
      <p:sp>
        <p:nvSpPr>
          <p:cNvPr id="5" name="Freeform 3">
            <a:extLst>
              <a:ext uri="{FF2B5EF4-FFF2-40B4-BE49-F238E27FC236}">
                <a16:creationId xmlns:a16="http://schemas.microsoft.com/office/drawing/2014/main" id="{9942E868-58EF-6962-9789-D2C1AACFF6FA}"/>
              </a:ext>
            </a:extLst>
          </p:cNvPr>
          <p:cNvSpPr/>
          <p:nvPr/>
        </p:nvSpPr>
        <p:spPr>
          <a:xfrm>
            <a:off x="14478000" y="6667500"/>
            <a:ext cx="3276600" cy="3276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350792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116083"/>
            <a:ext cx="18288000" cy="1170917"/>
            <a:chOff x="0" y="0"/>
            <a:chExt cx="4816593" cy="308390"/>
          </a:xfrm>
        </p:grpSpPr>
        <p:sp>
          <p:nvSpPr>
            <p:cNvPr id="3" name="Freeform 3"/>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p:cNvSpPr txBox="1"/>
          <p:nvPr/>
        </p:nvSpPr>
        <p:spPr>
          <a:xfrm>
            <a:off x="2885209" y="809625"/>
            <a:ext cx="12517583" cy="1672830"/>
          </a:xfrm>
          <a:prstGeom prst="rect">
            <a:avLst/>
          </a:prstGeom>
        </p:spPr>
        <p:txBody>
          <a:bodyPr lIns="0" tIns="0" rIns="0" bIns="0" rtlCol="0" anchor="t">
            <a:spAutoFit/>
          </a:bodyPr>
          <a:lstStyle/>
          <a:p>
            <a:pPr algn="ctr">
              <a:lnSpc>
                <a:spcPts val="14196"/>
              </a:lnSpc>
              <a:spcBef>
                <a:spcPct val="0"/>
              </a:spcBef>
            </a:pPr>
            <a:r>
              <a:rPr lang="en-US" sz="8140" dirty="0">
                <a:solidFill>
                  <a:srgbClr val="E8B34A"/>
                </a:solidFill>
                <a:latin typeface="Bobby Jones Soft"/>
                <a:ea typeface="Bobby Jones Soft"/>
                <a:cs typeface="Bobby Jones Soft"/>
                <a:sym typeface="Bobby Jones Soft"/>
              </a:rPr>
              <a:t>What is air pollution?</a:t>
            </a:r>
          </a:p>
        </p:txBody>
      </p:sp>
      <p:sp>
        <p:nvSpPr>
          <p:cNvPr id="32" name="TextBox 12">
            <a:extLst>
              <a:ext uri="{FF2B5EF4-FFF2-40B4-BE49-F238E27FC236}">
                <a16:creationId xmlns:a16="http://schemas.microsoft.com/office/drawing/2014/main" id="{DD17AF40-BF1A-28D5-BC66-CFF35FBE5152}"/>
              </a:ext>
            </a:extLst>
          </p:cNvPr>
          <p:cNvSpPr txBox="1"/>
          <p:nvPr/>
        </p:nvSpPr>
        <p:spPr>
          <a:xfrm>
            <a:off x="2972841" y="3967986"/>
            <a:ext cx="6171157" cy="2351028"/>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Particles and gases in the air that isn’t good for us or the environment.</a:t>
            </a:r>
          </a:p>
        </p:txBody>
      </p:sp>
      <p:grpSp>
        <p:nvGrpSpPr>
          <p:cNvPr id="9" name="Group 8">
            <a:extLst>
              <a:ext uri="{FF2B5EF4-FFF2-40B4-BE49-F238E27FC236}">
                <a16:creationId xmlns:a16="http://schemas.microsoft.com/office/drawing/2014/main" id="{68C6030A-0EB4-2E77-C7DE-54B7309F92BE}"/>
              </a:ext>
            </a:extLst>
          </p:cNvPr>
          <p:cNvGrpSpPr/>
          <p:nvPr/>
        </p:nvGrpSpPr>
        <p:grpSpPr>
          <a:xfrm>
            <a:off x="11049000" y="2982972"/>
            <a:ext cx="5111083" cy="5105400"/>
            <a:chOff x="5784161" y="7443515"/>
            <a:chExt cx="1324800" cy="1323327"/>
          </a:xfrm>
        </p:grpSpPr>
        <p:sp>
          <p:nvSpPr>
            <p:cNvPr id="10" name="Oval 9">
              <a:extLst>
                <a:ext uri="{FF2B5EF4-FFF2-40B4-BE49-F238E27FC236}">
                  <a16:creationId xmlns:a16="http://schemas.microsoft.com/office/drawing/2014/main" id="{161207FB-8AAD-587E-B071-5D37F099D876}"/>
                </a:ext>
              </a:extLst>
            </p:cNvPr>
            <p:cNvSpPr/>
            <p:nvPr/>
          </p:nvSpPr>
          <p:spPr>
            <a:xfrm>
              <a:off x="5784161" y="7443515"/>
              <a:ext cx="1324800" cy="1323327"/>
            </a:xfrm>
            <a:prstGeom prst="ellipse">
              <a:avLst/>
            </a:prstGeom>
            <a:gradFill flip="none" rotWithShape="1">
              <a:gsLst>
                <a:gs pos="0">
                  <a:srgbClr val="00B0F0">
                    <a:tint val="66000"/>
                    <a:satMod val="160000"/>
                  </a:srgbClr>
                </a:gs>
                <a:gs pos="68000">
                  <a:srgbClr val="00B0F0">
                    <a:tint val="44500"/>
                    <a:satMod val="160000"/>
                  </a:srgbClr>
                </a:gs>
                <a:gs pos="100000">
                  <a:srgbClr val="00B0F0">
                    <a:tint val="23500"/>
                    <a:satMod val="160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412D4280-5E6B-CC23-DFA2-604E028FD21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00384" y="7662382"/>
              <a:ext cx="892353" cy="89235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8D85C1E-C86E-EBA1-26C7-5A7B72FFA0F3}"/>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3AB7C78E-0452-0EA9-2059-0E9B75E2E70F}"/>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884ABDD2-4C66-0B5D-2052-DDD16DD6C316}"/>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A50B6C7A-A262-5534-C373-2E8DEF966A8E}"/>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a:extLst>
              <a:ext uri="{FF2B5EF4-FFF2-40B4-BE49-F238E27FC236}">
                <a16:creationId xmlns:a16="http://schemas.microsoft.com/office/drawing/2014/main" id="{EF923AEF-3742-DEFB-EDED-E90E68D5D15C}"/>
              </a:ext>
            </a:extLst>
          </p:cNvPr>
          <p:cNvSpPr txBox="1"/>
          <p:nvPr/>
        </p:nvSpPr>
        <p:spPr>
          <a:xfrm>
            <a:off x="2885209" y="3358877"/>
            <a:ext cx="12517583" cy="3569247"/>
          </a:xfrm>
          <a:prstGeom prst="rect">
            <a:avLst/>
          </a:prstGeom>
        </p:spPr>
        <p:txBody>
          <a:bodyPr lIns="0" tIns="0" rIns="0" bIns="0" rtlCol="0" anchor="t">
            <a:spAutoFit/>
          </a:bodyPr>
          <a:lstStyle/>
          <a:p>
            <a:pPr algn="ctr">
              <a:lnSpc>
                <a:spcPts val="14196"/>
              </a:lnSpc>
              <a:spcBef>
                <a:spcPct val="0"/>
              </a:spcBef>
            </a:pPr>
            <a:r>
              <a:rPr lang="en-US" sz="10140" dirty="0">
                <a:solidFill>
                  <a:srgbClr val="E8B34A"/>
                </a:solidFill>
                <a:latin typeface="Bobby Jones Soft"/>
                <a:ea typeface="Bobby Jones Soft"/>
                <a:cs typeface="Bobby Jones Soft"/>
                <a:sym typeface="Bobby Jones Soft"/>
              </a:rPr>
              <a:t>Can we see air pollution?</a:t>
            </a:r>
          </a:p>
        </p:txBody>
      </p:sp>
    </p:spTree>
    <p:extLst>
      <p:ext uri="{BB962C8B-B14F-4D97-AF65-F5344CB8AC3E}">
        <p14:creationId xmlns:p14="http://schemas.microsoft.com/office/powerpoint/2010/main" val="8010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A5ECC40-7587-501B-BCCF-07891FEA3E5F}"/>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F3C11F2E-27AE-B763-7A7F-801DDC8BDC03}"/>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2F5DE763-2F9A-C37B-4D9B-C773337A74F5}"/>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FEE0A75-8698-65EA-150C-BEF591A9BF3B}"/>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a:extLst>
              <a:ext uri="{FF2B5EF4-FFF2-40B4-BE49-F238E27FC236}">
                <a16:creationId xmlns:a16="http://schemas.microsoft.com/office/drawing/2014/main" id="{5B85F127-DF47-C14A-EA9F-C2FCE9357611}"/>
              </a:ext>
            </a:extLst>
          </p:cNvPr>
          <p:cNvSpPr txBox="1"/>
          <p:nvPr/>
        </p:nvSpPr>
        <p:spPr>
          <a:xfrm>
            <a:off x="1295402" y="809625"/>
            <a:ext cx="15697198" cy="2505301"/>
          </a:xfrm>
          <a:prstGeom prst="rect">
            <a:avLst/>
          </a:prstGeom>
        </p:spPr>
        <p:txBody>
          <a:bodyPr wrap="square" lIns="0" tIns="0" rIns="0" bIns="0" rtlCol="0" anchor="t">
            <a:spAutoFit/>
          </a:bodyPr>
          <a:lstStyle/>
          <a:p>
            <a:pPr algn="ctr">
              <a:spcBef>
                <a:spcPct val="0"/>
              </a:spcBef>
            </a:pPr>
            <a:r>
              <a:rPr lang="en-US" sz="8140" dirty="0">
                <a:solidFill>
                  <a:srgbClr val="E8B34A"/>
                </a:solidFill>
                <a:latin typeface="Bobby Jones Soft"/>
                <a:ea typeface="Bobby Jones Soft"/>
                <a:cs typeface="Bobby Jones Soft"/>
                <a:sym typeface="Bobby Jones Soft"/>
              </a:rPr>
              <a:t>No, Air pollution is too small for us to see</a:t>
            </a:r>
          </a:p>
        </p:txBody>
      </p:sp>
      <p:sp>
        <p:nvSpPr>
          <p:cNvPr id="7" name="Oval 6">
            <a:extLst>
              <a:ext uri="{FF2B5EF4-FFF2-40B4-BE49-F238E27FC236}">
                <a16:creationId xmlns:a16="http://schemas.microsoft.com/office/drawing/2014/main" id="{0A91A836-E2B0-04B9-BD78-BDAF1993BA96}"/>
              </a:ext>
            </a:extLst>
          </p:cNvPr>
          <p:cNvSpPr/>
          <p:nvPr/>
        </p:nvSpPr>
        <p:spPr>
          <a:xfrm>
            <a:off x="4003341" y="3704241"/>
            <a:ext cx="3886200" cy="3878783"/>
          </a:xfrm>
          <a:prstGeom prst="ellips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3652FD1-CD34-0D15-AF96-AF6BC7885518}"/>
              </a:ext>
            </a:extLst>
          </p:cNvPr>
          <p:cNvSpPr/>
          <p:nvPr/>
        </p:nvSpPr>
        <p:spPr>
          <a:xfrm>
            <a:off x="10069773" y="4519462"/>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5ACB4FC-9E29-8BEE-3E98-F2A887126C78}"/>
              </a:ext>
            </a:extLst>
          </p:cNvPr>
          <p:cNvSpPr/>
          <p:nvPr/>
        </p:nvSpPr>
        <p:spPr>
          <a:xfrm>
            <a:off x="13727376" y="432540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6760965-7B13-7863-3E05-F7E4DC3C973D}"/>
              </a:ext>
            </a:extLst>
          </p:cNvPr>
          <p:cNvSpPr/>
          <p:nvPr/>
        </p:nvSpPr>
        <p:spPr>
          <a:xfrm>
            <a:off x="10450771" y="5324540"/>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0B16488-B555-1276-05D5-FFDCC632EEB5}"/>
              </a:ext>
            </a:extLst>
          </p:cNvPr>
          <p:cNvSpPr/>
          <p:nvPr/>
        </p:nvSpPr>
        <p:spPr>
          <a:xfrm>
            <a:off x="10865893" y="4538086"/>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557B4DF-E571-803E-8E57-F16D7797835C}"/>
              </a:ext>
            </a:extLst>
          </p:cNvPr>
          <p:cNvSpPr/>
          <p:nvPr/>
        </p:nvSpPr>
        <p:spPr>
          <a:xfrm>
            <a:off x="11060371" y="545258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161CE2E-3971-927D-096D-7D425A7AE00E}"/>
              </a:ext>
            </a:extLst>
          </p:cNvPr>
          <p:cNvSpPr/>
          <p:nvPr/>
        </p:nvSpPr>
        <p:spPr>
          <a:xfrm>
            <a:off x="10907973" y="5985555"/>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A632FE4-75BA-4FC3-201B-1770877130AC}"/>
              </a:ext>
            </a:extLst>
          </p:cNvPr>
          <p:cNvSpPr/>
          <p:nvPr/>
        </p:nvSpPr>
        <p:spPr>
          <a:xfrm>
            <a:off x="11430000" y="6852378"/>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2E14713-63E7-B876-9B69-239092593264}"/>
              </a:ext>
            </a:extLst>
          </p:cNvPr>
          <p:cNvSpPr/>
          <p:nvPr/>
        </p:nvSpPr>
        <p:spPr>
          <a:xfrm>
            <a:off x="11430000" y="4905435"/>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351183E-3142-8CE5-5CB0-F1D183801ACB}"/>
              </a:ext>
            </a:extLst>
          </p:cNvPr>
          <p:cNvSpPr/>
          <p:nvPr/>
        </p:nvSpPr>
        <p:spPr>
          <a:xfrm>
            <a:off x="14184573" y="544604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2250E62-6A50-7584-863C-91555E3B7D9C}"/>
              </a:ext>
            </a:extLst>
          </p:cNvPr>
          <p:cNvSpPr/>
          <p:nvPr/>
        </p:nvSpPr>
        <p:spPr>
          <a:xfrm>
            <a:off x="11891751" y="5833445"/>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5204FB3-FE25-C913-5BB8-AE6E2C386EC6}"/>
              </a:ext>
            </a:extLst>
          </p:cNvPr>
          <p:cNvSpPr/>
          <p:nvPr/>
        </p:nvSpPr>
        <p:spPr>
          <a:xfrm>
            <a:off x="12508172" y="6494398"/>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D678A52-24B9-EB7F-C95E-01195A74C45E}"/>
              </a:ext>
            </a:extLst>
          </p:cNvPr>
          <p:cNvSpPr/>
          <p:nvPr/>
        </p:nvSpPr>
        <p:spPr>
          <a:xfrm>
            <a:off x="13574975" y="6366700"/>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F0A0959-12BF-6188-30F3-702A54CEB7C0}"/>
              </a:ext>
            </a:extLst>
          </p:cNvPr>
          <p:cNvSpPr/>
          <p:nvPr/>
        </p:nvSpPr>
        <p:spPr>
          <a:xfrm>
            <a:off x="11898574" y="426382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F21E7D3-87FA-76F0-BE5C-D70E702F05C4}"/>
              </a:ext>
            </a:extLst>
          </p:cNvPr>
          <p:cNvSpPr/>
          <p:nvPr/>
        </p:nvSpPr>
        <p:spPr>
          <a:xfrm>
            <a:off x="12812974" y="5738372"/>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91DEE8D-D95A-A7EF-ACCA-13357BC9F755}"/>
              </a:ext>
            </a:extLst>
          </p:cNvPr>
          <p:cNvSpPr/>
          <p:nvPr/>
        </p:nvSpPr>
        <p:spPr>
          <a:xfrm>
            <a:off x="12660573" y="4976372"/>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476CB9E-9BD3-7231-6E45-4BC7C18AE891}"/>
              </a:ext>
            </a:extLst>
          </p:cNvPr>
          <p:cNvSpPr/>
          <p:nvPr/>
        </p:nvSpPr>
        <p:spPr>
          <a:xfrm>
            <a:off x="13422574" y="5052717"/>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12">
            <a:extLst>
              <a:ext uri="{FF2B5EF4-FFF2-40B4-BE49-F238E27FC236}">
                <a16:creationId xmlns:a16="http://schemas.microsoft.com/office/drawing/2014/main" id="{453888E2-E7CA-DF71-DAE5-EC00DE7E784A}"/>
              </a:ext>
            </a:extLst>
          </p:cNvPr>
          <p:cNvSpPr txBox="1"/>
          <p:nvPr/>
        </p:nvSpPr>
        <p:spPr>
          <a:xfrm>
            <a:off x="4835854" y="7723149"/>
            <a:ext cx="2221173"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r>
              <a:rPr lang="en-US" dirty="0">
                <a:sym typeface="Poppins"/>
              </a:rPr>
              <a:t>Human hair</a:t>
            </a:r>
          </a:p>
        </p:txBody>
      </p:sp>
      <p:sp>
        <p:nvSpPr>
          <p:cNvPr id="25" name="TextBox 12">
            <a:extLst>
              <a:ext uri="{FF2B5EF4-FFF2-40B4-BE49-F238E27FC236}">
                <a16:creationId xmlns:a16="http://schemas.microsoft.com/office/drawing/2014/main" id="{CBFA4923-A542-4851-5356-F9F12383D88A}"/>
              </a:ext>
            </a:extLst>
          </p:cNvPr>
          <p:cNvSpPr txBox="1"/>
          <p:nvPr/>
        </p:nvSpPr>
        <p:spPr>
          <a:xfrm>
            <a:off x="10787987" y="7724739"/>
            <a:ext cx="2221173"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r>
              <a:rPr lang="en-US" dirty="0">
                <a:sym typeface="Poppins"/>
              </a:rPr>
              <a:t>Air pollution</a:t>
            </a:r>
          </a:p>
        </p:txBody>
      </p:sp>
    </p:spTree>
    <p:extLst>
      <p:ext uri="{BB962C8B-B14F-4D97-AF65-F5344CB8AC3E}">
        <p14:creationId xmlns:p14="http://schemas.microsoft.com/office/powerpoint/2010/main" val="212391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72AC4-B73A-46D3-75F1-F00C522CEC6C}"/>
            </a:ext>
          </a:extLst>
        </p:cNvPr>
        <p:cNvGrpSpPr/>
        <p:nvPr/>
      </p:nvGrpSpPr>
      <p:grpSpPr>
        <a:xfrm>
          <a:off x="0" y="0"/>
          <a:ext cx="0" cy="0"/>
          <a:chOff x="0" y="0"/>
          <a:chExt cx="0" cy="0"/>
        </a:xfrm>
      </p:grpSpPr>
      <p:sp>
        <p:nvSpPr>
          <p:cNvPr id="11" name="Google Shape;162;p6">
            <a:extLst>
              <a:ext uri="{FF2B5EF4-FFF2-40B4-BE49-F238E27FC236}">
                <a16:creationId xmlns:a16="http://schemas.microsoft.com/office/drawing/2014/main" id="{59CEF9B4-468E-E9E3-EF93-8A2FE4BD105C}"/>
              </a:ext>
            </a:extLst>
          </p:cNvPr>
          <p:cNvSpPr/>
          <p:nvPr/>
        </p:nvSpPr>
        <p:spPr>
          <a:xfrm>
            <a:off x="2819401" y="2743356"/>
            <a:ext cx="12649200" cy="5752943"/>
          </a:xfrm>
          <a:prstGeom prst="roundRect">
            <a:avLst>
              <a:gd name="adj" fmla="val 16667"/>
            </a:avLst>
          </a:prstGeom>
          <a:solidFill>
            <a:srgbClr val="E0E8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Group 2">
            <a:extLst>
              <a:ext uri="{FF2B5EF4-FFF2-40B4-BE49-F238E27FC236}">
                <a16:creationId xmlns:a16="http://schemas.microsoft.com/office/drawing/2014/main" id="{05FA99A8-1E53-C318-EFE2-2350AA9B4AA3}"/>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C6247FC1-E776-0C72-2174-D7E997A5D502}"/>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2D5877AF-15F6-E362-CAA9-A180D6E93287}"/>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CBEC23A-72FE-4624-2A3E-5FD19C31178F}"/>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a:extLst>
              <a:ext uri="{FF2B5EF4-FFF2-40B4-BE49-F238E27FC236}">
                <a16:creationId xmlns:a16="http://schemas.microsoft.com/office/drawing/2014/main" id="{91F1E68E-5054-3C99-6E0F-0B415BDE8741}"/>
              </a:ext>
            </a:extLst>
          </p:cNvPr>
          <p:cNvSpPr txBox="1"/>
          <p:nvPr/>
        </p:nvSpPr>
        <p:spPr>
          <a:xfrm>
            <a:off x="1143001" y="809625"/>
            <a:ext cx="16002000" cy="1672830"/>
          </a:xfrm>
          <a:prstGeom prst="rect">
            <a:avLst/>
          </a:prstGeom>
        </p:spPr>
        <p:txBody>
          <a:bodyPr wrap="square" lIns="0" tIns="0" rIns="0" bIns="0" rtlCol="0" anchor="t">
            <a:spAutoFit/>
          </a:bodyPr>
          <a:lstStyle/>
          <a:p>
            <a:pPr algn="ctr">
              <a:lnSpc>
                <a:spcPts val="14196"/>
              </a:lnSpc>
              <a:spcBef>
                <a:spcPct val="0"/>
              </a:spcBef>
            </a:pPr>
            <a:r>
              <a:rPr lang="en-US" sz="8140" dirty="0">
                <a:solidFill>
                  <a:srgbClr val="E8B34A"/>
                </a:solidFill>
                <a:latin typeface="Bobby Jones Soft"/>
                <a:ea typeface="Bobby Jones Soft"/>
                <a:cs typeface="Bobby Jones Soft"/>
                <a:sym typeface="Bobby Jones Soft"/>
              </a:rPr>
              <a:t>How Does air pollution affect us?</a:t>
            </a:r>
          </a:p>
        </p:txBody>
      </p:sp>
      <p:sp>
        <p:nvSpPr>
          <p:cNvPr id="32" name="TextBox 12">
            <a:extLst>
              <a:ext uri="{FF2B5EF4-FFF2-40B4-BE49-F238E27FC236}">
                <a16:creationId xmlns:a16="http://schemas.microsoft.com/office/drawing/2014/main" id="{2EA9398C-2E3E-0FED-544F-193B99B84A96}"/>
              </a:ext>
            </a:extLst>
          </p:cNvPr>
          <p:cNvSpPr txBox="1"/>
          <p:nvPr/>
        </p:nvSpPr>
        <p:spPr>
          <a:xfrm>
            <a:off x="10439400" y="4240092"/>
            <a:ext cx="4023308"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Hurt our hearts</a:t>
            </a:r>
          </a:p>
        </p:txBody>
      </p:sp>
      <p:pic>
        <p:nvPicPr>
          <p:cNvPr id="7" name="Google Shape;189;p7">
            <a:extLst>
              <a:ext uri="{FF2B5EF4-FFF2-40B4-BE49-F238E27FC236}">
                <a16:creationId xmlns:a16="http://schemas.microsoft.com/office/drawing/2014/main" id="{2053C698-3960-7085-79B8-7EA5243FF450}"/>
              </a:ext>
            </a:extLst>
          </p:cNvPr>
          <p:cNvPicPr preferRelativeResize="0"/>
          <p:nvPr/>
        </p:nvPicPr>
        <p:blipFill rotWithShape="1">
          <a:blip r:embed="rId4">
            <a:alphaModFix/>
          </a:blip>
          <a:srcRect/>
          <a:stretch/>
        </p:blipFill>
        <p:spPr>
          <a:xfrm>
            <a:off x="3962400" y="4000500"/>
            <a:ext cx="3190797" cy="3804704"/>
          </a:xfrm>
          <a:prstGeom prst="roundRect">
            <a:avLst>
              <a:gd name="adj" fmla="val 16667"/>
            </a:avLst>
          </a:prstGeom>
          <a:noFill/>
          <a:ln>
            <a:noFill/>
          </a:ln>
        </p:spPr>
      </p:pic>
      <p:pic>
        <p:nvPicPr>
          <p:cNvPr id="8" name="Google Shape;163;p6">
            <a:extLst>
              <a:ext uri="{FF2B5EF4-FFF2-40B4-BE49-F238E27FC236}">
                <a16:creationId xmlns:a16="http://schemas.microsoft.com/office/drawing/2014/main" id="{D4F543E7-8BEB-604D-77AC-E9F1FD059276}"/>
              </a:ext>
            </a:extLst>
          </p:cNvPr>
          <p:cNvPicPr preferRelativeResize="0"/>
          <p:nvPr/>
        </p:nvPicPr>
        <p:blipFill rotWithShape="1">
          <a:blip r:embed="rId5">
            <a:alphaModFix/>
          </a:blip>
          <a:srcRect/>
          <a:stretch/>
        </p:blipFill>
        <p:spPr>
          <a:xfrm>
            <a:off x="8788737" y="3848100"/>
            <a:ext cx="1256522" cy="1214872"/>
          </a:xfrm>
          <a:prstGeom prst="ellipse">
            <a:avLst/>
          </a:prstGeom>
          <a:noFill/>
          <a:ln>
            <a:noFill/>
          </a:ln>
        </p:spPr>
      </p:pic>
      <p:pic>
        <p:nvPicPr>
          <p:cNvPr id="9" name="Google Shape;164;p6">
            <a:extLst>
              <a:ext uri="{FF2B5EF4-FFF2-40B4-BE49-F238E27FC236}">
                <a16:creationId xmlns:a16="http://schemas.microsoft.com/office/drawing/2014/main" id="{8ED2D77B-912A-7FE9-3251-BC8D22CD398A}"/>
              </a:ext>
            </a:extLst>
          </p:cNvPr>
          <p:cNvPicPr preferRelativeResize="0"/>
          <p:nvPr/>
        </p:nvPicPr>
        <p:blipFill rotWithShape="1">
          <a:blip r:embed="rId6">
            <a:alphaModFix/>
          </a:blip>
          <a:srcRect/>
          <a:stretch/>
        </p:blipFill>
        <p:spPr>
          <a:xfrm>
            <a:off x="8788737" y="5295900"/>
            <a:ext cx="1256522" cy="1214872"/>
          </a:xfrm>
          <a:prstGeom prst="ellipse">
            <a:avLst/>
          </a:prstGeom>
          <a:noFill/>
          <a:ln>
            <a:noFill/>
          </a:ln>
        </p:spPr>
      </p:pic>
      <p:pic>
        <p:nvPicPr>
          <p:cNvPr id="10" name="Google Shape;165;p6">
            <a:extLst>
              <a:ext uri="{FF2B5EF4-FFF2-40B4-BE49-F238E27FC236}">
                <a16:creationId xmlns:a16="http://schemas.microsoft.com/office/drawing/2014/main" id="{1E24754D-2DF4-F0F7-8CC8-402B002924B2}"/>
              </a:ext>
            </a:extLst>
          </p:cNvPr>
          <p:cNvPicPr preferRelativeResize="0"/>
          <p:nvPr/>
        </p:nvPicPr>
        <p:blipFill rotWithShape="1">
          <a:blip r:embed="rId7">
            <a:alphaModFix/>
          </a:blip>
          <a:srcRect/>
          <a:stretch/>
        </p:blipFill>
        <p:spPr>
          <a:xfrm>
            <a:off x="8788737" y="6787846"/>
            <a:ext cx="1256522" cy="1214872"/>
          </a:xfrm>
          <a:prstGeom prst="ellipse">
            <a:avLst/>
          </a:prstGeom>
          <a:noFill/>
          <a:ln>
            <a:noFill/>
          </a:ln>
        </p:spPr>
      </p:pic>
      <p:sp>
        <p:nvSpPr>
          <p:cNvPr id="12" name="TextBox 12">
            <a:extLst>
              <a:ext uri="{FF2B5EF4-FFF2-40B4-BE49-F238E27FC236}">
                <a16:creationId xmlns:a16="http://schemas.microsoft.com/office/drawing/2014/main" id="{B07EC046-6102-3166-8483-3A743CC7C0B0}"/>
              </a:ext>
            </a:extLst>
          </p:cNvPr>
          <p:cNvSpPr txBox="1"/>
          <p:nvPr/>
        </p:nvSpPr>
        <p:spPr>
          <a:xfrm>
            <a:off x="10439400" y="5692834"/>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Hurt our lungs</a:t>
            </a:r>
          </a:p>
        </p:txBody>
      </p:sp>
      <p:sp>
        <p:nvSpPr>
          <p:cNvPr id="13" name="TextBox 12">
            <a:extLst>
              <a:ext uri="{FF2B5EF4-FFF2-40B4-BE49-F238E27FC236}">
                <a16:creationId xmlns:a16="http://schemas.microsoft.com/office/drawing/2014/main" id="{63992E05-EB35-4E0D-4776-C3F8AC12F8A3}"/>
              </a:ext>
            </a:extLst>
          </p:cNvPr>
          <p:cNvSpPr txBox="1"/>
          <p:nvPr/>
        </p:nvSpPr>
        <p:spPr>
          <a:xfrm>
            <a:off x="10439400" y="7179838"/>
            <a:ext cx="4004809" cy="430887"/>
          </a:xfrm>
          <a:prstGeom prst="rect">
            <a:avLst/>
          </a:prstGeom>
        </p:spPr>
        <p:txBody>
          <a:bodyPr wrap="square" lIns="0" tIns="0" rIns="0" bIns="0" rtlCol="0" anchor="t">
            <a:spAutoFit/>
          </a:bodyPr>
          <a:lstStyle/>
          <a:p>
            <a:pPr>
              <a:spcBef>
                <a:spcPct val="0"/>
              </a:spcBef>
            </a:pPr>
            <a:r>
              <a:rPr lang="en-US" sz="2800" dirty="0">
                <a:solidFill>
                  <a:srgbClr val="000000"/>
                </a:solidFill>
                <a:latin typeface="Poppins"/>
                <a:ea typeface="Poppins"/>
                <a:cs typeface="Poppins"/>
                <a:sym typeface="Poppins"/>
              </a:rPr>
              <a:t>Make asthma worse</a:t>
            </a:r>
          </a:p>
        </p:txBody>
      </p:sp>
      <p:sp>
        <p:nvSpPr>
          <p:cNvPr id="14" name="TextBox 12">
            <a:extLst>
              <a:ext uri="{FF2B5EF4-FFF2-40B4-BE49-F238E27FC236}">
                <a16:creationId xmlns:a16="http://schemas.microsoft.com/office/drawing/2014/main" id="{D155CD18-6B6B-3FC3-16A2-79A3A0A94C3D}"/>
              </a:ext>
            </a:extLst>
          </p:cNvPr>
          <p:cNvSpPr txBox="1"/>
          <p:nvPr/>
        </p:nvSpPr>
        <p:spPr>
          <a:xfrm>
            <a:off x="5374541" y="3107685"/>
            <a:ext cx="7538914"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Air pollution can affect us in different ways</a:t>
            </a:r>
          </a:p>
        </p:txBody>
      </p:sp>
    </p:spTree>
    <p:extLst>
      <p:ext uri="{BB962C8B-B14F-4D97-AF65-F5344CB8AC3E}">
        <p14:creationId xmlns:p14="http://schemas.microsoft.com/office/powerpoint/2010/main" val="1882966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B96A2-D3D2-B4E5-EB2F-517D5CB9CE1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B51B308-7896-5B96-929C-ED661011F8DE}"/>
              </a:ext>
            </a:extLst>
          </p:cNvPr>
          <p:cNvGrpSpPr/>
          <p:nvPr/>
        </p:nvGrpSpPr>
        <p:grpSpPr>
          <a:xfrm>
            <a:off x="6276973" y="5600700"/>
            <a:ext cx="6960637" cy="3802613"/>
            <a:chOff x="5486400" y="5299593"/>
            <a:chExt cx="6960637" cy="3802613"/>
          </a:xfrm>
        </p:grpSpPr>
        <p:pic>
          <p:nvPicPr>
            <p:cNvPr id="48" name="Picture 47">
              <a:extLst>
                <a:ext uri="{FF2B5EF4-FFF2-40B4-BE49-F238E27FC236}">
                  <a16:creationId xmlns:a16="http://schemas.microsoft.com/office/drawing/2014/main" id="{69AB5C95-DD14-7B97-98E3-6D8BE6E3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299593"/>
              <a:ext cx="6960637" cy="3802613"/>
            </a:xfrm>
            <a:prstGeom prst="rect">
              <a:avLst/>
            </a:prstGeom>
          </p:spPr>
        </p:pic>
        <p:sp>
          <p:nvSpPr>
            <p:cNvPr id="6" name="Rectangle 5">
              <a:extLst>
                <a:ext uri="{FF2B5EF4-FFF2-40B4-BE49-F238E27FC236}">
                  <a16:creationId xmlns:a16="http://schemas.microsoft.com/office/drawing/2014/main" id="{F2C9B8EF-20EA-309A-B68D-47C680BFEA83}"/>
                </a:ext>
              </a:extLst>
            </p:cNvPr>
            <p:cNvSpPr/>
            <p:nvPr/>
          </p:nvSpPr>
          <p:spPr>
            <a:xfrm>
              <a:off x="8077200" y="6972300"/>
              <a:ext cx="16764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D57CC6E-70D5-2B9E-021C-C95D2BD1D8EC}"/>
                </a:ext>
              </a:extLst>
            </p:cNvPr>
            <p:cNvSpPr/>
            <p:nvPr/>
          </p:nvSpPr>
          <p:spPr>
            <a:xfrm>
              <a:off x="7315199" y="6057900"/>
              <a:ext cx="746148" cy="6858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2">
            <a:extLst>
              <a:ext uri="{FF2B5EF4-FFF2-40B4-BE49-F238E27FC236}">
                <a16:creationId xmlns:a16="http://schemas.microsoft.com/office/drawing/2014/main" id="{19F5A0B8-48FB-D7C9-E1DD-C36DBD52960D}"/>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F3B459C2-79D4-BEAC-9544-24FD0ECFE05B}"/>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1D39BE08-4C0D-DBC1-8419-5BBB674483E2}"/>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980377E-3786-A37C-7F93-E5C59D2BA4EB}"/>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4"/>
            <a:stretch>
              <a:fillRect r="-997439"/>
            </a:stretch>
          </a:blipFill>
        </p:spPr>
        <p:txBody>
          <a:bodyPr/>
          <a:lstStyle/>
          <a:p>
            <a:endParaRPr lang="en-GB"/>
          </a:p>
        </p:txBody>
      </p:sp>
      <p:sp>
        <p:nvSpPr>
          <p:cNvPr id="7" name="TextBox 10">
            <a:extLst>
              <a:ext uri="{FF2B5EF4-FFF2-40B4-BE49-F238E27FC236}">
                <a16:creationId xmlns:a16="http://schemas.microsoft.com/office/drawing/2014/main" id="{9DCD1D12-65CC-F24D-2982-E57CF8ED0D08}"/>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What causes air pollution?</a:t>
            </a:r>
          </a:p>
        </p:txBody>
      </p:sp>
      <p:grpSp>
        <p:nvGrpSpPr>
          <p:cNvPr id="14" name="Group 13">
            <a:extLst>
              <a:ext uri="{FF2B5EF4-FFF2-40B4-BE49-F238E27FC236}">
                <a16:creationId xmlns:a16="http://schemas.microsoft.com/office/drawing/2014/main" id="{5363A8BB-E6D6-C6F2-5A22-331EFFD33B1C}"/>
              </a:ext>
            </a:extLst>
          </p:cNvPr>
          <p:cNvGrpSpPr/>
          <p:nvPr/>
        </p:nvGrpSpPr>
        <p:grpSpPr>
          <a:xfrm>
            <a:off x="98803" y="2848306"/>
            <a:ext cx="17954916" cy="6269254"/>
            <a:chOff x="98803" y="2848306"/>
            <a:chExt cx="17954916" cy="6269254"/>
          </a:xfrm>
        </p:grpSpPr>
        <p:pic>
          <p:nvPicPr>
            <p:cNvPr id="50" name="Picture 49">
              <a:extLst>
                <a:ext uri="{FF2B5EF4-FFF2-40B4-BE49-F238E27FC236}">
                  <a16:creationId xmlns:a16="http://schemas.microsoft.com/office/drawing/2014/main" id="{6C3014B0-D9CC-86EC-28CC-546412FF1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03" y="4441283"/>
              <a:ext cx="7502143" cy="4676277"/>
            </a:xfrm>
            <a:prstGeom prst="rect">
              <a:avLst/>
            </a:prstGeom>
          </p:spPr>
        </p:pic>
        <p:pic>
          <p:nvPicPr>
            <p:cNvPr id="46" name="Picture 45">
              <a:extLst>
                <a:ext uri="{FF2B5EF4-FFF2-40B4-BE49-F238E27FC236}">
                  <a16:creationId xmlns:a16="http://schemas.microsoft.com/office/drawing/2014/main" id="{648959BC-6254-CC94-8D67-73E624A41F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0" y="3007516"/>
              <a:ext cx="6553200" cy="6108567"/>
            </a:xfrm>
            <a:prstGeom prst="rect">
              <a:avLst/>
            </a:prstGeom>
          </p:spPr>
        </p:pic>
        <p:sp>
          <p:nvSpPr>
            <p:cNvPr id="10" name="TextBox 12">
              <a:extLst>
                <a:ext uri="{FF2B5EF4-FFF2-40B4-BE49-F238E27FC236}">
                  <a16:creationId xmlns:a16="http://schemas.microsoft.com/office/drawing/2014/main" id="{D6B0A3E9-6737-9614-5DA7-0FF99FB58195}"/>
                </a:ext>
              </a:extLst>
            </p:cNvPr>
            <p:cNvSpPr txBox="1"/>
            <p:nvPr/>
          </p:nvSpPr>
          <p:spPr>
            <a:xfrm>
              <a:off x="1828800" y="4101744"/>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Industry &amp; Agriculture</a:t>
              </a:r>
            </a:p>
          </p:txBody>
        </p:sp>
        <p:sp>
          <p:nvSpPr>
            <p:cNvPr id="11" name="TextBox 12">
              <a:extLst>
                <a:ext uri="{FF2B5EF4-FFF2-40B4-BE49-F238E27FC236}">
                  <a16:creationId xmlns:a16="http://schemas.microsoft.com/office/drawing/2014/main" id="{687DB3FA-EE75-8677-392B-D72E32D09796}"/>
                </a:ext>
              </a:extLst>
            </p:cNvPr>
            <p:cNvSpPr txBox="1"/>
            <p:nvPr/>
          </p:nvSpPr>
          <p:spPr>
            <a:xfrm>
              <a:off x="8201477" y="5385256"/>
              <a:ext cx="2923723"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Road Transport</a:t>
              </a:r>
            </a:p>
          </p:txBody>
        </p:sp>
        <p:sp>
          <p:nvSpPr>
            <p:cNvPr id="12" name="TextBox 12">
              <a:extLst>
                <a:ext uri="{FF2B5EF4-FFF2-40B4-BE49-F238E27FC236}">
                  <a16:creationId xmlns:a16="http://schemas.microsoft.com/office/drawing/2014/main" id="{B7CA9CF2-F9E2-C5DD-642C-1BC91ADE5C32}"/>
                </a:ext>
              </a:extLst>
            </p:cNvPr>
            <p:cNvSpPr txBox="1"/>
            <p:nvPr/>
          </p:nvSpPr>
          <p:spPr>
            <a:xfrm>
              <a:off x="13128165" y="2848306"/>
              <a:ext cx="333828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Indoor Air Pollution</a:t>
              </a:r>
            </a:p>
          </p:txBody>
        </p:sp>
        <p:sp>
          <p:nvSpPr>
            <p:cNvPr id="13" name="Rectangle 12">
              <a:extLst>
                <a:ext uri="{FF2B5EF4-FFF2-40B4-BE49-F238E27FC236}">
                  <a16:creationId xmlns:a16="http://schemas.microsoft.com/office/drawing/2014/main" id="{5FE0A908-D5CB-57EB-2EFA-C02FCDE7740A}"/>
                </a:ext>
              </a:extLst>
            </p:cNvPr>
            <p:cNvSpPr/>
            <p:nvPr/>
          </p:nvSpPr>
          <p:spPr>
            <a:xfrm>
              <a:off x="10613333" y="6122271"/>
              <a:ext cx="746148" cy="2110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DD2729B-1446-2465-F7A3-9F58A78C05B8}"/>
                </a:ext>
              </a:extLst>
            </p:cNvPr>
            <p:cNvSpPr/>
            <p:nvPr/>
          </p:nvSpPr>
          <p:spPr>
            <a:xfrm>
              <a:off x="2136153" y="4834050"/>
              <a:ext cx="936000" cy="936000"/>
            </a:xfrm>
            <a:prstGeom prst="ellipse">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A91F1BD-AFD6-A2F0-9819-D6EEBC51F073}"/>
                </a:ext>
              </a:extLst>
            </p:cNvPr>
            <p:cNvSpPr/>
            <p:nvPr/>
          </p:nvSpPr>
          <p:spPr>
            <a:xfrm>
              <a:off x="1093229" y="4834049"/>
              <a:ext cx="1042924" cy="982093"/>
            </a:xfrm>
            <a:prstGeom prst="ellipse">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72429A4-82F6-CFAA-BB32-75B772E218FE}"/>
                </a:ext>
              </a:extLst>
            </p:cNvPr>
            <p:cNvSpPr/>
            <p:nvPr/>
          </p:nvSpPr>
          <p:spPr>
            <a:xfrm>
              <a:off x="3129240" y="4834050"/>
              <a:ext cx="936000" cy="936000"/>
            </a:xfrm>
            <a:prstGeom prst="ellipse">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5712581-8C97-1B2D-3765-02C043AED2E0}"/>
                </a:ext>
              </a:extLst>
            </p:cNvPr>
            <p:cNvSpPr/>
            <p:nvPr/>
          </p:nvSpPr>
          <p:spPr>
            <a:xfrm>
              <a:off x="4105616" y="4834050"/>
              <a:ext cx="936000" cy="936000"/>
            </a:xfrm>
            <a:prstGeom prst="ellipse">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54C6B2F-62F6-A2CB-BFF6-BCBCFBEB2F21}"/>
                </a:ext>
              </a:extLst>
            </p:cNvPr>
            <p:cNvSpPr/>
            <p:nvPr/>
          </p:nvSpPr>
          <p:spPr>
            <a:xfrm>
              <a:off x="5098703" y="4825050"/>
              <a:ext cx="936000" cy="936000"/>
            </a:xfrm>
            <a:prstGeom prst="ellipse">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6852A25-EA62-87BA-C221-5FED84604B92}"/>
                </a:ext>
              </a:extLst>
            </p:cNvPr>
            <p:cNvSpPr/>
            <p:nvPr/>
          </p:nvSpPr>
          <p:spPr>
            <a:xfrm>
              <a:off x="12604504" y="3343274"/>
              <a:ext cx="489196" cy="489196"/>
            </a:xfrm>
            <a:prstGeom prst="ellipse">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99EA1B0-97D3-5311-4654-2FD7C14688F8}"/>
                </a:ext>
              </a:extLst>
            </p:cNvPr>
            <p:cNvSpPr/>
            <p:nvPr/>
          </p:nvSpPr>
          <p:spPr>
            <a:xfrm>
              <a:off x="17481149" y="5596797"/>
              <a:ext cx="572570" cy="2110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62694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714C-3524-F66F-42C8-D3E436CE6EE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B23F001-0544-9651-6E05-8DA37194D633}"/>
              </a:ext>
            </a:extLst>
          </p:cNvPr>
          <p:cNvGrpSpPr/>
          <p:nvPr/>
        </p:nvGrpSpPr>
        <p:grpSpPr>
          <a:xfrm>
            <a:off x="2241440" y="4600599"/>
            <a:ext cx="12054404" cy="5322809"/>
            <a:chOff x="2241440" y="4600599"/>
            <a:chExt cx="12054404" cy="5322809"/>
          </a:xfrm>
        </p:grpSpPr>
        <p:sp>
          <p:nvSpPr>
            <p:cNvPr id="43" name="Oval 42">
              <a:extLst>
                <a:ext uri="{FF2B5EF4-FFF2-40B4-BE49-F238E27FC236}">
                  <a16:creationId xmlns:a16="http://schemas.microsoft.com/office/drawing/2014/main" id="{05ADED01-C20D-FF7D-A58A-1010FA6F0A36}"/>
                </a:ext>
              </a:extLst>
            </p:cNvPr>
            <p:cNvSpPr/>
            <p:nvPr/>
          </p:nvSpPr>
          <p:spPr>
            <a:xfrm rot="21163765">
              <a:off x="2241440" y="7884139"/>
              <a:ext cx="5273424" cy="2039269"/>
            </a:xfrm>
            <a:prstGeom prst="ellipse">
              <a:avLst/>
            </a:prstGeom>
            <a:solidFill>
              <a:srgbClr val="729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3954A60-37C0-68B3-136C-01BE10B597C0}"/>
                </a:ext>
              </a:extLst>
            </p:cNvPr>
            <p:cNvGrpSpPr/>
            <p:nvPr/>
          </p:nvGrpSpPr>
          <p:grpSpPr>
            <a:xfrm>
              <a:off x="5550944" y="4600599"/>
              <a:ext cx="8744900" cy="4777360"/>
              <a:chOff x="5486400" y="5299593"/>
              <a:chExt cx="6960637" cy="3802613"/>
            </a:xfrm>
          </p:grpSpPr>
          <p:pic>
            <p:nvPicPr>
              <p:cNvPr id="32" name="Picture 31">
                <a:extLst>
                  <a:ext uri="{FF2B5EF4-FFF2-40B4-BE49-F238E27FC236}">
                    <a16:creationId xmlns:a16="http://schemas.microsoft.com/office/drawing/2014/main" id="{7EB92987-CA1B-A346-EBCA-09FF18871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299593"/>
                <a:ext cx="6960637" cy="3802613"/>
              </a:xfrm>
              <a:prstGeom prst="rect">
                <a:avLst/>
              </a:prstGeom>
            </p:spPr>
          </p:pic>
          <p:sp>
            <p:nvSpPr>
              <p:cNvPr id="33" name="Rectangle 32">
                <a:extLst>
                  <a:ext uri="{FF2B5EF4-FFF2-40B4-BE49-F238E27FC236}">
                    <a16:creationId xmlns:a16="http://schemas.microsoft.com/office/drawing/2014/main" id="{66482DBE-BE08-87B0-E08A-6104586CB89B}"/>
                  </a:ext>
                </a:extLst>
              </p:cNvPr>
              <p:cNvSpPr/>
              <p:nvPr/>
            </p:nvSpPr>
            <p:spPr>
              <a:xfrm>
                <a:off x="8077200" y="6972300"/>
                <a:ext cx="16764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378DF5C-9C92-EEF4-766B-3DF594ABC660}"/>
                  </a:ext>
                </a:extLst>
              </p:cNvPr>
              <p:cNvSpPr/>
              <p:nvPr/>
            </p:nvSpPr>
            <p:spPr>
              <a:xfrm>
                <a:off x="7315199" y="6057900"/>
                <a:ext cx="746148" cy="6858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4AD9D41D-214D-8D49-456D-2D498DB9050D}"/>
                </a:ext>
              </a:extLst>
            </p:cNvPr>
            <p:cNvSpPr/>
            <p:nvPr/>
          </p:nvSpPr>
          <p:spPr>
            <a:xfrm>
              <a:off x="10911982" y="5196447"/>
              <a:ext cx="1128877" cy="2690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2">
            <a:extLst>
              <a:ext uri="{FF2B5EF4-FFF2-40B4-BE49-F238E27FC236}">
                <a16:creationId xmlns:a16="http://schemas.microsoft.com/office/drawing/2014/main" id="{9E99C93C-8C38-57C0-FC64-A01B93489931}"/>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B819CEEB-3397-8856-BC7E-89FFFC606659}"/>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8888CB3B-1297-D2FC-CD4C-C5ADD2763AAA}"/>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C84F777A-65C1-B195-FDC4-846433E4FA5F}"/>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4"/>
            <a:stretch>
              <a:fillRect r="-997439"/>
            </a:stretch>
          </a:blipFill>
        </p:spPr>
        <p:txBody>
          <a:bodyPr/>
          <a:lstStyle/>
          <a:p>
            <a:endParaRPr lang="en-GB"/>
          </a:p>
        </p:txBody>
      </p:sp>
      <p:sp>
        <p:nvSpPr>
          <p:cNvPr id="7" name="TextBox 10">
            <a:extLst>
              <a:ext uri="{FF2B5EF4-FFF2-40B4-BE49-F238E27FC236}">
                <a16:creationId xmlns:a16="http://schemas.microsoft.com/office/drawing/2014/main" id="{6EC92736-4E6A-0FFF-D94F-CA8F2023BCB1}"/>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What causes air pollution?</a:t>
            </a:r>
          </a:p>
        </p:txBody>
      </p:sp>
      <p:sp>
        <p:nvSpPr>
          <p:cNvPr id="6" name="TextBox 12">
            <a:extLst>
              <a:ext uri="{FF2B5EF4-FFF2-40B4-BE49-F238E27FC236}">
                <a16:creationId xmlns:a16="http://schemas.microsoft.com/office/drawing/2014/main" id="{6A390792-0143-D652-B6D7-EBD3A228F722}"/>
              </a:ext>
            </a:extLst>
          </p:cNvPr>
          <p:cNvSpPr txBox="1"/>
          <p:nvPr/>
        </p:nvSpPr>
        <p:spPr>
          <a:xfrm>
            <a:off x="5625104" y="3013335"/>
            <a:ext cx="7037793"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Road traffic produces the most air pollution in Essex.</a:t>
            </a:r>
          </a:p>
        </p:txBody>
      </p:sp>
    </p:spTree>
    <p:extLst>
      <p:ext uri="{BB962C8B-B14F-4D97-AF65-F5344CB8AC3E}">
        <p14:creationId xmlns:p14="http://schemas.microsoft.com/office/powerpoint/2010/main" val="1556250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C58D762-C864-A776-DF17-E88CC6EADC80}"/>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830FBDD6-7E79-19C2-9332-106EFDFEF628}"/>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9B49D643-64BA-C55E-4076-9A2898D06C66}"/>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5BF58734-6CE1-19BE-B6FF-3BA75C41DEC5}"/>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10">
            <a:extLst>
              <a:ext uri="{FF2B5EF4-FFF2-40B4-BE49-F238E27FC236}">
                <a16:creationId xmlns:a16="http://schemas.microsoft.com/office/drawing/2014/main" id="{5198E93F-B315-B169-A6F3-C5E8F7508DCA}"/>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Air Pollution in Colchester</a:t>
            </a:r>
          </a:p>
        </p:txBody>
      </p:sp>
      <p:sp>
        <p:nvSpPr>
          <p:cNvPr id="7" name="TextBox 12">
            <a:extLst>
              <a:ext uri="{FF2B5EF4-FFF2-40B4-BE49-F238E27FC236}">
                <a16:creationId xmlns:a16="http://schemas.microsoft.com/office/drawing/2014/main" id="{10C30850-6A4E-3699-DB64-1AE0CC1175C9}"/>
              </a:ext>
            </a:extLst>
          </p:cNvPr>
          <p:cNvSpPr txBox="1"/>
          <p:nvPr/>
        </p:nvSpPr>
        <p:spPr>
          <a:xfrm>
            <a:off x="2209800" y="3952934"/>
            <a:ext cx="5181600" cy="3158942"/>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Narrow streets can trap air pollution causing it to build up to unsafe levels.</a:t>
            </a:r>
          </a:p>
        </p:txBody>
      </p:sp>
      <p:pic>
        <p:nvPicPr>
          <p:cNvPr id="9" name="Picture 8">
            <a:extLst>
              <a:ext uri="{FF2B5EF4-FFF2-40B4-BE49-F238E27FC236}">
                <a16:creationId xmlns:a16="http://schemas.microsoft.com/office/drawing/2014/main" id="{68524CD9-827D-6464-F556-A93F5A84C2B3}"/>
              </a:ext>
            </a:extLst>
          </p:cNvPr>
          <p:cNvPicPr>
            <a:picLocks noChangeAspect="1"/>
          </p:cNvPicPr>
          <p:nvPr/>
        </p:nvPicPr>
        <p:blipFill>
          <a:blip r:embed="rId4">
            <a:extLst>
              <a:ext uri="{28A0092B-C50C-407E-A947-70E740481C1C}">
                <a14:useLocalDpi xmlns:a14="http://schemas.microsoft.com/office/drawing/2010/main" val="0"/>
              </a:ext>
            </a:extLst>
          </a:blip>
          <a:srcRect l="12126" r="11864"/>
          <a:stretch>
            <a:fillRect/>
          </a:stretch>
        </p:blipFill>
        <p:spPr>
          <a:xfrm>
            <a:off x="7924800" y="2637668"/>
            <a:ext cx="8382000" cy="5789474"/>
          </a:xfrm>
          <a:prstGeom prst="rect">
            <a:avLst/>
          </a:prstGeom>
        </p:spPr>
      </p:pic>
    </p:spTree>
    <p:extLst>
      <p:ext uri="{BB962C8B-B14F-4D97-AF65-F5344CB8AC3E}">
        <p14:creationId xmlns:p14="http://schemas.microsoft.com/office/powerpoint/2010/main" val="345661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ABB44FC-02DD-AB84-109F-5136B2C29748}"/>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19673841-C509-CAC4-0A0A-79844E853025}"/>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D6D75A00-E31D-495F-1DEE-20297162C839}"/>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384947FE-4EC9-62C0-C5CE-27D5A5943B0C}"/>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10">
            <a:extLst>
              <a:ext uri="{FF2B5EF4-FFF2-40B4-BE49-F238E27FC236}">
                <a16:creationId xmlns:a16="http://schemas.microsoft.com/office/drawing/2014/main" id="{CB9D53DE-E510-1FA5-2923-496DFF82DC06}"/>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Measuring air pollution</a:t>
            </a:r>
          </a:p>
        </p:txBody>
      </p:sp>
      <p:sp>
        <p:nvSpPr>
          <p:cNvPr id="7" name="TextBox 12">
            <a:extLst>
              <a:ext uri="{FF2B5EF4-FFF2-40B4-BE49-F238E27FC236}">
                <a16:creationId xmlns:a16="http://schemas.microsoft.com/office/drawing/2014/main" id="{6717B4F6-50B0-9B1F-31E4-4B2E77A477A0}"/>
              </a:ext>
            </a:extLst>
          </p:cNvPr>
          <p:cNvSpPr txBox="1"/>
          <p:nvPr/>
        </p:nvSpPr>
        <p:spPr>
          <a:xfrm>
            <a:off x="9906000" y="4000500"/>
            <a:ext cx="5181600" cy="3158942"/>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Air pollution monitors take in air and calculate how much pollution is present.</a:t>
            </a:r>
          </a:p>
        </p:txBody>
      </p:sp>
      <p:pic>
        <p:nvPicPr>
          <p:cNvPr id="8" name="Picture 7">
            <a:extLst>
              <a:ext uri="{FF2B5EF4-FFF2-40B4-BE49-F238E27FC236}">
                <a16:creationId xmlns:a16="http://schemas.microsoft.com/office/drawing/2014/main" id="{97E5CA50-A896-9CD7-A4BF-D159C22EDE88}"/>
              </a:ext>
            </a:extLst>
          </p:cNvPr>
          <p:cNvPicPr>
            <a:picLocks noChangeAspect="1"/>
          </p:cNvPicPr>
          <p:nvPr/>
        </p:nvPicPr>
        <p:blipFill>
          <a:blip r:embed="rId4"/>
          <a:stretch>
            <a:fillRect/>
          </a:stretch>
        </p:blipFill>
        <p:spPr>
          <a:xfrm>
            <a:off x="1981200" y="3238500"/>
            <a:ext cx="7396668" cy="4599750"/>
          </a:xfrm>
          <a:prstGeom prst="rect">
            <a:avLst/>
          </a:prstGeom>
        </p:spPr>
      </p:pic>
    </p:spTree>
    <p:extLst>
      <p:ext uri="{BB962C8B-B14F-4D97-AF65-F5344CB8AC3E}">
        <p14:creationId xmlns:p14="http://schemas.microsoft.com/office/powerpoint/2010/main" val="8759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802D01DE49F04F81D147562380D0AF" ma:contentTypeVersion="16" ma:contentTypeDescription="Create a new document." ma:contentTypeScope="" ma:versionID="d09139c1638de508bdb304850de1407c">
  <xsd:schema xmlns:xsd="http://www.w3.org/2001/XMLSchema" xmlns:xs="http://www.w3.org/2001/XMLSchema" xmlns:p="http://schemas.microsoft.com/office/2006/metadata/properties" xmlns:ns2="68b069bf-e0e0-4a52-b699-1e1bfd39c1d9" xmlns:ns3="860dbd61-fa2d-4e97-9064-1c5251737f83" targetNamespace="http://schemas.microsoft.com/office/2006/metadata/properties" ma:root="true" ma:fieldsID="41b7fc15d0d75d2e534bbb3f3a132be0" ns2:_="" ns3:_="">
    <xsd:import namespace="68b069bf-e0e0-4a52-b699-1e1bfd39c1d9"/>
    <xsd:import namespace="860dbd61-fa2d-4e97-9064-1c5251737f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069bf-e0e0-4a52-b699-1e1bfd39c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d9a2491-53b4-4758-aea7-53a838132af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0dbd61-fa2d-4e97-9064-1c5251737f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e3f791c-1692-42d8-a1fd-74dfeff3d46c}" ma:internalName="TaxCatchAll" ma:showField="CatchAllData" ma:web="860dbd61-fa2d-4e97-9064-1c5251737f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60dbd61-fa2d-4e97-9064-1c5251737f83">
      <UserInfo>
        <DisplayName/>
        <AccountId xsi:nil="true"/>
        <AccountType/>
      </UserInfo>
    </SharedWithUsers>
    <lcf76f155ced4ddcb4097134ff3c332f xmlns="68b069bf-e0e0-4a52-b699-1e1bfd39c1d9">
      <Terms xmlns="http://schemas.microsoft.com/office/infopath/2007/PartnerControls"/>
    </lcf76f155ced4ddcb4097134ff3c332f>
    <TaxCatchAll xmlns="860dbd61-fa2d-4e97-9064-1c5251737f83" xsi:nil="true"/>
  </documentManagement>
</p:properties>
</file>

<file path=customXml/itemProps1.xml><?xml version="1.0" encoding="utf-8"?>
<ds:datastoreItem xmlns:ds="http://schemas.openxmlformats.org/officeDocument/2006/customXml" ds:itemID="{24EE5F31-EAFE-4A64-B88D-6CF4B2E975A2}">
  <ds:schemaRefs>
    <ds:schemaRef ds:uri="http://schemas.microsoft.com/sharepoint/v3/contenttype/forms"/>
  </ds:schemaRefs>
</ds:datastoreItem>
</file>

<file path=customXml/itemProps2.xml><?xml version="1.0" encoding="utf-8"?>
<ds:datastoreItem xmlns:ds="http://schemas.openxmlformats.org/officeDocument/2006/customXml" ds:itemID="{5107E20F-5D7F-4CB8-94CE-237F58200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069bf-e0e0-4a52-b699-1e1bfd39c1d9"/>
    <ds:schemaRef ds:uri="860dbd61-fa2d-4e97-9064-1c5251737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C74747-A0CB-4517-B934-35CB5612350A}">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68b069bf-e0e0-4a52-b699-1e1bfd39c1d9"/>
    <ds:schemaRef ds:uri="860dbd61-fa2d-4e97-9064-1c5251737f83"/>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7705</TotalTime>
  <Words>987</Words>
  <Application>Microsoft Office PowerPoint</Application>
  <PresentationFormat>Custom</PresentationFormat>
  <Paragraphs>92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Bobby Jones Soft</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Assembly Secondary</dc:title>
  <cp:lastModifiedBy>Jade Brown</cp:lastModifiedBy>
  <cp:revision>4</cp:revision>
  <dcterms:created xsi:type="dcterms:W3CDTF">2006-08-16T00:00:00Z</dcterms:created>
  <dcterms:modified xsi:type="dcterms:W3CDTF">2026-04-10T15:15:37Z</dcterms:modified>
  <dc:identifier>DAG-MhuM6YE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135000</vt:r8>
  </property>
  <property fmtid="{D5CDD505-2E9C-101B-9397-08002B2CF9AE}" pid="3" name="ContentTypeId">
    <vt:lpwstr>0x010100D7802D01DE49F04F81D147562380D0AF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